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61" r:id="rId4"/>
    <p:sldId id="262" r:id="rId5"/>
    <p:sldId id="269" r:id="rId6"/>
    <p:sldId id="353" r:id="rId7"/>
    <p:sldId id="348" r:id="rId8"/>
    <p:sldId id="349" r:id="rId9"/>
    <p:sldId id="387" r:id="rId10"/>
    <p:sldId id="306" r:id="rId11"/>
    <p:sldId id="371" r:id="rId12"/>
    <p:sldId id="372" r:id="rId13"/>
    <p:sldId id="358" r:id="rId14"/>
    <p:sldId id="359" r:id="rId15"/>
    <p:sldId id="354" r:id="rId16"/>
    <p:sldId id="355" r:id="rId17"/>
    <p:sldId id="357" r:id="rId18"/>
    <p:sldId id="356" r:id="rId19"/>
    <p:sldId id="283" r:id="rId20"/>
    <p:sldId id="373" r:id="rId21"/>
    <p:sldId id="374" r:id="rId22"/>
    <p:sldId id="386" r:id="rId23"/>
    <p:sldId id="375" r:id="rId24"/>
    <p:sldId id="376" r:id="rId25"/>
    <p:sldId id="377" r:id="rId26"/>
    <p:sldId id="378" r:id="rId27"/>
    <p:sldId id="385" r:id="rId28"/>
    <p:sldId id="379" r:id="rId29"/>
    <p:sldId id="380" r:id="rId30"/>
    <p:sldId id="381" r:id="rId31"/>
    <p:sldId id="382" r:id="rId32"/>
    <p:sldId id="383" r:id="rId33"/>
    <p:sldId id="384" r:id="rId34"/>
    <p:sldId id="351" r:id="rId35"/>
    <p:sldId id="352" r:id="rId36"/>
  </p:sldIdLst>
  <p:sldSz cx="9144000" cy="5143500" type="screen16x9"/>
  <p:notesSz cx="6858000" cy="9144000"/>
  <p:embeddedFontLst>
    <p:embeddedFont>
      <p:font typeface="Bayon" charset="0"/>
      <p:regular r:id="rId38"/>
    </p:embeddedFont>
    <p:embeddedFont>
      <p:font typeface="Epilogue"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38"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459634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17fb1d8f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17fb1d8f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116d877dd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116d877dd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119deda542_0_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119deda542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0.png"/><Relationship Id="rId11" Type="http://schemas.openxmlformats.org/officeDocument/2006/relationships/image" Target="../media/image27.png"/><Relationship Id="rId5" Type="http://schemas.openxmlformats.org/officeDocument/2006/relationships/image" Target="../media/image33.png"/><Relationship Id="rId10"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25.png"/><Relationship Id="rId4"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1.png"/><Relationship Id="rId4"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3.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44.png"/><Relationship Id="rId9"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5.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48.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5.png"/><Relationship Id="rId3" Type="http://schemas.openxmlformats.org/officeDocument/2006/relationships/hyperlink" Target="http://bit.ly/2TyoMsr" TargetMode="External"/><Relationship Id="rId7" Type="http://schemas.openxmlformats.org/officeDocument/2006/relationships/image" Target="../media/image4.png"/><Relationship Id="rId12" Type="http://schemas.openxmlformats.org/officeDocument/2006/relationships/image" Target="../media/image42.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46.pn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hyperlink" Target="http://bit.ly/2TtBDfr" TargetMode="External"/><Relationship Id="rId9" Type="http://schemas.openxmlformats.org/officeDocument/2006/relationships/image" Target="../media/image47.png"/><Relationship Id="rId14"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4375" y="605700"/>
            <a:ext cx="3408300" cy="3123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900">
                <a:latin typeface="Bayon"/>
                <a:ea typeface="Bayon"/>
                <a:cs typeface="Bayon"/>
                <a:sym typeface="Bay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994550"/>
            <a:ext cx="3690000" cy="451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4687700" y="-56825"/>
            <a:ext cx="5984349" cy="6834775"/>
            <a:chOff x="4687700" y="-56825"/>
            <a:chExt cx="5984349" cy="6834775"/>
          </a:xfrm>
        </p:grpSpPr>
        <p:pic>
          <p:nvPicPr>
            <p:cNvPr id="12" name="Google Shape;12;p2"/>
            <p:cNvPicPr preferRelativeResize="0"/>
            <p:nvPr/>
          </p:nvPicPr>
          <p:blipFill rotWithShape="1">
            <a:blip r:embed="rId2"/>
            <a:srcRect t="59439" r="53598" b="-2870"/>
            <a:stretch>
              <a:fillRect/>
            </a:stretch>
          </p:blipFill>
          <p:spPr>
            <a:xfrm>
              <a:off x="4973725" y="3068075"/>
              <a:ext cx="3644752" cy="2276525"/>
            </a:xfrm>
            <a:prstGeom prst="rect">
              <a:avLst/>
            </a:prstGeom>
            <a:noFill/>
            <a:ln>
              <a:noFill/>
            </a:ln>
          </p:spPr>
        </p:pic>
        <p:pic>
          <p:nvPicPr>
            <p:cNvPr id="13" name="Google Shape;13;p2"/>
            <p:cNvPicPr preferRelativeResize="0"/>
            <p:nvPr/>
          </p:nvPicPr>
          <p:blipFill>
            <a:blip r:embed="rId3"/>
            <a:stretch>
              <a:fillRect/>
            </a:stretch>
          </p:blipFill>
          <p:spPr>
            <a:xfrm>
              <a:off x="6733950" y="3501491"/>
              <a:ext cx="3938099" cy="3276459"/>
            </a:xfrm>
            <a:prstGeom prst="rect">
              <a:avLst/>
            </a:prstGeom>
            <a:noFill/>
            <a:ln>
              <a:noFill/>
            </a:ln>
          </p:spPr>
        </p:pic>
        <p:pic>
          <p:nvPicPr>
            <p:cNvPr id="14" name="Google Shape;14;p2"/>
            <p:cNvPicPr preferRelativeResize="0"/>
            <p:nvPr/>
          </p:nvPicPr>
          <p:blipFill>
            <a:blip r:embed="rId4"/>
            <a:stretch>
              <a:fillRect/>
            </a:stretch>
          </p:blipFill>
          <p:spPr>
            <a:xfrm>
              <a:off x="8473520" y="55399"/>
              <a:ext cx="1892601" cy="1868076"/>
            </a:xfrm>
            <a:prstGeom prst="rect">
              <a:avLst/>
            </a:prstGeom>
            <a:noFill/>
            <a:ln>
              <a:noFill/>
            </a:ln>
          </p:spPr>
        </p:pic>
        <p:pic>
          <p:nvPicPr>
            <p:cNvPr id="15" name="Google Shape;15;p2"/>
            <p:cNvPicPr preferRelativeResize="0"/>
            <p:nvPr/>
          </p:nvPicPr>
          <p:blipFill rotWithShape="1">
            <a:blip r:embed="rId2"/>
            <a:srcRect r="57477" b="39342"/>
            <a:stretch>
              <a:fillRect/>
            </a:stretch>
          </p:blipFill>
          <p:spPr>
            <a:xfrm>
              <a:off x="5881425" y="-56825"/>
              <a:ext cx="3340123" cy="3179450"/>
            </a:xfrm>
            <a:prstGeom prst="rect">
              <a:avLst/>
            </a:prstGeom>
            <a:noFill/>
            <a:ln>
              <a:noFill/>
            </a:ln>
          </p:spPr>
        </p:pic>
        <p:pic>
          <p:nvPicPr>
            <p:cNvPr id="16" name="Google Shape;16;p2"/>
            <p:cNvPicPr preferRelativeResize="0"/>
            <p:nvPr/>
          </p:nvPicPr>
          <p:blipFill>
            <a:blip r:embed="rId5"/>
            <a:stretch>
              <a:fillRect/>
            </a:stretch>
          </p:blipFill>
          <p:spPr>
            <a:xfrm>
              <a:off x="7282950" y="1414525"/>
              <a:ext cx="2552050" cy="2673750"/>
            </a:xfrm>
            <a:prstGeom prst="rect">
              <a:avLst/>
            </a:prstGeom>
            <a:noFill/>
            <a:ln>
              <a:noFill/>
            </a:ln>
          </p:spPr>
        </p:pic>
        <p:pic>
          <p:nvPicPr>
            <p:cNvPr id="17" name="Google Shape;17;p2"/>
            <p:cNvPicPr preferRelativeResize="0"/>
            <p:nvPr/>
          </p:nvPicPr>
          <p:blipFill>
            <a:blip r:embed="rId6"/>
            <a:stretch>
              <a:fillRect/>
            </a:stretch>
          </p:blipFill>
          <p:spPr>
            <a:xfrm>
              <a:off x="7615598" y="55411"/>
              <a:ext cx="1080325" cy="1080375"/>
            </a:xfrm>
            <a:prstGeom prst="rect">
              <a:avLst/>
            </a:prstGeom>
            <a:noFill/>
            <a:ln>
              <a:noFill/>
            </a:ln>
          </p:spPr>
        </p:pic>
        <p:pic>
          <p:nvPicPr>
            <p:cNvPr id="18" name="Google Shape;18;p2"/>
            <p:cNvPicPr preferRelativeResize="0"/>
            <p:nvPr/>
          </p:nvPicPr>
          <p:blipFill>
            <a:blip r:embed="rId7"/>
            <a:stretch>
              <a:fillRect/>
            </a:stretch>
          </p:blipFill>
          <p:spPr>
            <a:xfrm>
              <a:off x="5355030" y="3475675"/>
              <a:ext cx="3277506" cy="3123299"/>
            </a:xfrm>
            <a:prstGeom prst="rect">
              <a:avLst/>
            </a:prstGeom>
            <a:noFill/>
            <a:ln>
              <a:noFill/>
            </a:ln>
          </p:spPr>
        </p:pic>
        <p:pic>
          <p:nvPicPr>
            <p:cNvPr id="19" name="Google Shape;19;p2"/>
            <p:cNvPicPr preferRelativeResize="0"/>
            <p:nvPr/>
          </p:nvPicPr>
          <p:blipFill>
            <a:blip r:embed="rId8"/>
            <a:stretch>
              <a:fillRect/>
            </a:stretch>
          </p:blipFill>
          <p:spPr>
            <a:xfrm>
              <a:off x="4687700" y="1074675"/>
              <a:ext cx="4053501" cy="3804800"/>
            </a:xfrm>
            <a:prstGeom prst="rect">
              <a:avLst/>
            </a:prstGeom>
            <a:noFill/>
            <a:ln>
              <a:noFill/>
            </a:ln>
          </p:spPr>
        </p:pic>
        <p:pic>
          <p:nvPicPr>
            <p:cNvPr id="20" name="Google Shape;20;p2"/>
            <p:cNvPicPr preferRelativeResize="0"/>
            <p:nvPr/>
          </p:nvPicPr>
          <p:blipFill>
            <a:blip r:embed="rId9"/>
            <a:stretch>
              <a:fillRect/>
            </a:stretch>
          </p:blipFill>
          <p:spPr>
            <a:xfrm>
              <a:off x="6349700" y="783600"/>
              <a:ext cx="2008701" cy="2015975"/>
            </a:xfrm>
            <a:prstGeom prst="rect">
              <a:avLst/>
            </a:prstGeom>
            <a:noFill/>
            <a:ln>
              <a:noFill/>
            </a:ln>
          </p:spPr>
        </p:pic>
        <p:pic>
          <p:nvPicPr>
            <p:cNvPr id="21" name="Google Shape;21;p2"/>
            <p:cNvPicPr preferRelativeResize="0"/>
            <p:nvPr/>
          </p:nvPicPr>
          <p:blipFill rotWithShape="1">
            <a:blip r:embed="rId10"/>
            <a:srcRect l="28019" t="29220" r="29940" b="36928"/>
            <a:stretch>
              <a:fillRect/>
            </a:stretch>
          </p:blipFill>
          <p:spPr>
            <a:xfrm>
              <a:off x="4897525" y="4182325"/>
              <a:ext cx="756000" cy="608751"/>
            </a:xfrm>
            <a:prstGeom prst="rect">
              <a:avLst/>
            </a:prstGeom>
            <a:noFill/>
            <a:ln>
              <a:noFill/>
            </a:ln>
          </p:spPr>
        </p:pic>
        <p:pic>
          <p:nvPicPr>
            <p:cNvPr id="22" name="Google Shape;22;p2"/>
            <p:cNvPicPr preferRelativeResize="0"/>
            <p:nvPr/>
          </p:nvPicPr>
          <p:blipFill>
            <a:blip r:embed="rId11"/>
            <a:stretch>
              <a:fillRect/>
            </a:stretch>
          </p:blipFill>
          <p:spPr>
            <a:xfrm>
              <a:off x="6604009" y="684935"/>
              <a:ext cx="3408300" cy="279073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11"/>
          <p:cNvSpPr txBox="1">
            <a:spLocks noGrp="1"/>
          </p:cNvSpPr>
          <p:nvPr>
            <p:ph type="title" hasCustomPrompt="1"/>
          </p:nvPr>
        </p:nvSpPr>
        <p:spPr>
          <a:xfrm>
            <a:off x="720000" y="1677900"/>
            <a:ext cx="5055900" cy="12816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800">
                <a:solidFill>
                  <a:schemeClr val="accent5"/>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3" name="Google Shape;103;p11"/>
          <p:cNvSpPr txBox="1">
            <a:spLocks noGrp="1"/>
          </p:cNvSpPr>
          <p:nvPr>
            <p:ph type="subTitle" idx="1"/>
          </p:nvPr>
        </p:nvSpPr>
        <p:spPr>
          <a:xfrm>
            <a:off x="720000" y="3095175"/>
            <a:ext cx="5055900" cy="48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4" name="Google Shape;104;p11"/>
          <p:cNvSpPr/>
          <p:nvPr/>
        </p:nvSpPr>
        <p:spPr>
          <a:xfrm>
            <a:off x="5086096" y="-38100"/>
            <a:ext cx="4486275" cy="5219700"/>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105" name="Google Shape;105;p11"/>
          <p:cNvPicPr preferRelativeResize="0"/>
          <p:nvPr/>
        </p:nvPicPr>
        <p:blipFill rotWithShape="1">
          <a:blip r:embed="rId2"/>
          <a:srcRect l="64685"/>
          <a:stretch>
            <a:fillRect/>
          </a:stretch>
        </p:blipFill>
        <p:spPr>
          <a:xfrm flipH="1">
            <a:off x="7808577" y="0"/>
            <a:ext cx="2725248" cy="5143501"/>
          </a:xfrm>
          <a:prstGeom prst="rect">
            <a:avLst/>
          </a:prstGeom>
          <a:noFill/>
          <a:ln>
            <a:noFill/>
          </a:ln>
        </p:spPr>
      </p:pic>
      <p:grpSp>
        <p:nvGrpSpPr>
          <p:cNvPr id="106" name="Google Shape;106;p11"/>
          <p:cNvGrpSpPr/>
          <p:nvPr/>
        </p:nvGrpSpPr>
        <p:grpSpPr>
          <a:xfrm>
            <a:off x="5957759" y="-233725"/>
            <a:ext cx="3950587" cy="5612814"/>
            <a:chOff x="5957759" y="-233725"/>
            <a:chExt cx="3950587" cy="5612814"/>
          </a:xfrm>
        </p:grpSpPr>
        <p:pic>
          <p:nvPicPr>
            <p:cNvPr id="107" name="Google Shape;107;p11"/>
            <p:cNvPicPr preferRelativeResize="0"/>
            <p:nvPr/>
          </p:nvPicPr>
          <p:blipFill>
            <a:blip r:embed="rId3"/>
            <a:stretch>
              <a:fillRect/>
            </a:stretch>
          </p:blipFill>
          <p:spPr>
            <a:xfrm>
              <a:off x="7743920" y="2399109"/>
              <a:ext cx="1855401" cy="1723728"/>
            </a:xfrm>
            <a:prstGeom prst="rect">
              <a:avLst/>
            </a:prstGeom>
            <a:noFill/>
            <a:ln>
              <a:noFill/>
            </a:ln>
          </p:spPr>
        </p:pic>
        <p:pic>
          <p:nvPicPr>
            <p:cNvPr id="108" name="Google Shape;108;p11"/>
            <p:cNvPicPr preferRelativeResize="0"/>
            <p:nvPr/>
          </p:nvPicPr>
          <p:blipFill>
            <a:blip r:embed="rId4"/>
            <a:stretch>
              <a:fillRect/>
            </a:stretch>
          </p:blipFill>
          <p:spPr>
            <a:xfrm>
              <a:off x="6945424" y="2973300"/>
              <a:ext cx="2447599" cy="1930225"/>
            </a:xfrm>
            <a:prstGeom prst="rect">
              <a:avLst/>
            </a:prstGeom>
            <a:noFill/>
            <a:ln>
              <a:noFill/>
            </a:ln>
          </p:spPr>
        </p:pic>
        <p:pic>
          <p:nvPicPr>
            <p:cNvPr id="109" name="Google Shape;109;p11"/>
            <p:cNvPicPr preferRelativeResize="0"/>
            <p:nvPr/>
          </p:nvPicPr>
          <p:blipFill>
            <a:blip r:embed="rId5"/>
            <a:stretch>
              <a:fillRect/>
            </a:stretch>
          </p:blipFill>
          <p:spPr>
            <a:xfrm>
              <a:off x="6097774" y="4050375"/>
              <a:ext cx="900249" cy="902124"/>
            </a:xfrm>
            <a:prstGeom prst="rect">
              <a:avLst/>
            </a:prstGeom>
            <a:noFill/>
            <a:ln>
              <a:noFill/>
            </a:ln>
          </p:spPr>
        </p:pic>
        <p:pic>
          <p:nvPicPr>
            <p:cNvPr id="110" name="Google Shape;110;p11"/>
            <p:cNvPicPr preferRelativeResize="0"/>
            <p:nvPr/>
          </p:nvPicPr>
          <p:blipFill>
            <a:blip r:embed="rId6"/>
            <a:stretch>
              <a:fillRect/>
            </a:stretch>
          </p:blipFill>
          <p:spPr>
            <a:xfrm>
              <a:off x="7595284" y="-233725"/>
              <a:ext cx="2313062" cy="2571750"/>
            </a:xfrm>
            <a:prstGeom prst="rect">
              <a:avLst/>
            </a:prstGeom>
            <a:noFill/>
            <a:ln>
              <a:noFill/>
            </a:ln>
          </p:spPr>
        </p:pic>
        <p:pic>
          <p:nvPicPr>
            <p:cNvPr id="111" name="Google Shape;111;p11"/>
            <p:cNvPicPr preferRelativeResize="0"/>
            <p:nvPr/>
          </p:nvPicPr>
          <p:blipFill>
            <a:blip r:embed="rId7"/>
            <a:stretch>
              <a:fillRect/>
            </a:stretch>
          </p:blipFill>
          <p:spPr>
            <a:xfrm rot="-3">
              <a:off x="6656686" y="315520"/>
              <a:ext cx="2122545" cy="1685035"/>
            </a:xfrm>
            <a:prstGeom prst="rect">
              <a:avLst/>
            </a:prstGeom>
            <a:noFill/>
            <a:ln>
              <a:noFill/>
            </a:ln>
          </p:spPr>
        </p:pic>
        <p:pic>
          <p:nvPicPr>
            <p:cNvPr id="112" name="Google Shape;112;p11"/>
            <p:cNvPicPr preferRelativeResize="0"/>
            <p:nvPr/>
          </p:nvPicPr>
          <p:blipFill>
            <a:blip r:embed="rId8"/>
            <a:stretch>
              <a:fillRect/>
            </a:stretch>
          </p:blipFill>
          <p:spPr>
            <a:xfrm rot="-10242693" flipH="1">
              <a:off x="6931717" y="3293425"/>
              <a:ext cx="1430785" cy="1983199"/>
            </a:xfrm>
            <a:prstGeom prst="rect">
              <a:avLst/>
            </a:prstGeom>
            <a:noFill/>
            <a:ln>
              <a:noFill/>
            </a:ln>
          </p:spPr>
        </p:pic>
        <p:pic>
          <p:nvPicPr>
            <p:cNvPr id="113" name="Google Shape;113;p11"/>
            <p:cNvPicPr preferRelativeResize="0"/>
            <p:nvPr/>
          </p:nvPicPr>
          <p:blipFill>
            <a:blip r:embed="rId9"/>
            <a:stretch>
              <a:fillRect/>
            </a:stretch>
          </p:blipFill>
          <p:spPr>
            <a:xfrm>
              <a:off x="8358371" y="604475"/>
              <a:ext cx="969000" cy="969000"/>
            </a:xfrm>
            <a:prstGeom prst="rect">
              <a:avLst/>
            </a:prstGeom>
            <a:noFill/>
            <a:ln>
              <a:noFill/>
            </a:ln>
          </p:spPr>
        </p:pic>
        <p:pic>
          <p:nvPicPr>
            <p:cNvPr id="114" name="Google Shape;114;p11"/>
            <p:cNvPicPr preferRelativeResize="0"/>
            <p:nvPr/>
          </p:nvPicPr>
          <p:blipFill>
            <a:blip r:embed="rId10"/>
            <a:stretch>
              <a:fillRect/>
            </a:stretch>
          </p:blipFill>
          <p:spPr>
            <a:xfrm>
              <a:off x="5957759" y="2253138"/>
              <a:ext cx="1981580" cy="1930224"/>
            </a:xfrm>
            <a:prstGeom prst="rect">
              <a:avLst/>
            </a:prstGeom>
            <a:noFill/>
            <a:ln>
              <a:noFill/>
            </a:ln>
          </p:spPr>
        </p:pic>
        <p:pic>
          <p:nvPicPr>
            <p:cNvPr id="115" name="Google Shape;115;p11"/>
            <p:cNvPicPr preferRelativeResize="0"/>
            <p:nvPr/>
          </p:nvPicPr>
          <p:blipFill>
            <a:blip r:embed="rId11"/>
            <a:stretch>
              <a:fillRect/>
            </a:stretch>
          </p:blipFill>
          <p:spPr>
            <a:xfrm>
              <a:off x="6037038" y="1070650"/>
              <a:ext cx="2546975" cy="188885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7"/>
        <p:cNvGrpSpPr/>
        <p:nvPr/>
      </p:nvGrpSpPr>
      <p:grpSpPr>
        <a:xfrm>
          <a:off x="0" y="0"/>
          <a:ext cx="0" cy="0"/>
          <a:chOff x="0" y="0"/>
          <a:chExt cx="0" cy="0"/>
        </a:xfrm>
      </p:grpSpPr>
      <p:pic>
        <p:nvPicPr>
          <p:cNvPr id="118" name="Google Shape;118;p13"/>
          <p:cNvPicPr preferRelativeResize="0"/>
          <p:nvPr/>
        </p:nvPicPr>
        <p:blipFill rotWithShape="1">
          <a:blip r:embed="rId2"/>
          <a:srcRect l="88035"/>
          <a:stretch>
            <a:fillRect/>
          </a:stretch>
        </p:blipFill>
        <p:spPr>
          <a:xfrm>
            <a:off x="8267701" y="-28575"/>
            <a:ext cx="922225" cy="5143500"/>
          </a:xfrm>
          <a:prstGeom prst="rect">
            <a:avLst/>
          </a:prstGeom>
          <a:noFill/>
          <a:ln>
            <a:noFill/>
          </a:ln>
        </p:spPr>
      </p:pic>
      <p:grpSp>
        <p:nvGrpSpPr>
          <p:cNvPr id="119" name="Google Shape;119;p13"/>
          <p:cNvGrpSpPr/>
          <p:nvPr/>
        </p:nvGrpSpPr>
        <p:grpSpPr>
          <a:xfrm>
            <a:off x="5943937" y="-541125"/>
            <a:ext cx="3738163" cy="3020298"/>
            <a:chOff x="5943937" y="-541125"/>
            <a:chExt cx="3738163" cy="3020298"/>
          </a:xfrm>
        </p:grpSpPr>
        <p:pic>
          <p:nvPicPr>
            <p:cNvPr id="120" name="Google Shape;120;p13"/>
            <p:cNvPicPr preferRelativeResize="0"/>
            <p:nvPr/>
          </p:nvPicPr>
          <p:blipFill>
            <a:blip r:embed="rId3"/>
            <a:stretch>
              <a:fillRect/>
            </a:stretch>
          </p:blipFill>
          <p:spPr>
            <a:xfrm>
              <a:off x="5943937" y="-403838"/>
              <a:ext cx="2117426" cy="1887675"/>
            </a:xfrm>
            <a:prstGeom prst="rect">
              <a:avLst/>
            </a:prstGeom>
            <a:noFill/>
            <a:ln>
              <a:noFill/>
            </a:ln>
          </p:spPr>
        </p:pic>
        <p:pic>
          <p:nvPicPr>
            <p:cNvPr id="121" name="Google Shape;121;p13"/>
            <p:cNvPicPr preferRelativeResize="0"/>
            <p:nvPr/>
          </p:nvPicPr>
          <p:blipFill>
            <a:blip r:embed="rId4"/>
            <a:stretch>
              <a:fillRect/>
            </a:stretch>
          </p:blipFill>
          <p:spPr>
            <a:xfrm>
              <a:off x="7480250" y="-51052"/>
              <a:ext cx="1700463" cy="1538660"/>
            </a:xfrm>
            <a:prstGeom prst="rect">
              <a:avLst/>
            </a:prstGeom>
            <a:noFill/>
            <a:ln>
              <a:noFill/>
            </a:ln>
          </p:spPr>
        </p:pic>
        <p:pic>
          <p:nvPicPr>
            <p:cNvPr id="122" name="Google Shape;122;p13"/>
            <p:cNvPicPr preferRelativeResize="0"/>
            <p:nvPr/>
          </p:nvPicPr>
          <p:blipFill>
            <a:blip r:embed="rId5"/>
            <a:stretch>
              <a:fillRect/>
            </a:stretch>
          </p:blipFill>
          <p:spPr>
            <a:xfrm>
              <a:off x="8019124" y="648787"/>
              <a:ext cx="1662976" cy="1830386"/>
            </a:xfrm>
            <a:prstGeom prst="rect">
              <a:avLst/>
            </a:prstGeom>
            <a:noFill/>
            <a:ln>
              <a:noFill/>
            </a:ln>
          </p:spPr>
        </p:pic>
        <p:pic>
          <p:nvPicPr>
            <p:cNvPr id="123" name="Google Shape;123;p13"/>
            <p:cNvPicPr preferRelativeResize="0"/>
            <p:nvPr/>
          </p:nvPicPr>
          <p:blipFill>
            <a:blip r:embed="rId6"/>
            <a:stretch>
              <a:fillRect/>
            </a:stretch>
          </p:blipFill>
          <p:spPr>
            <a:xfrm>
              <a:off x="6700250" y="-541125"/>
              <a:ext cx="1662976" cy="1902909"/>
            </a:xfrm>
            <a:prstGeom prst="rect">
              <a:avLst/>
            </a:prstGeom>
            <a:noFill/>
            <a:ln>
              <a:noFill/>
            </a:ln>
          </p:spPr>
        </p:pic>
      </p:grpSp>
      <p:sp>
        <p:nvSpPr>
          <p:cNvPr id="124" name="Google Shape;124;p13"/>
          <p:cNvSpPr txBox="1">
            <a:spLocks noGrp="1"/>
          </p:cNvSpPr>
          <p:nvPr>
            <p:ph type="title"/>
          </p:nvPr>
        </p:nvSpPr>
        <p:spPr>
          <a:xfrm>
            <a:off x="720000"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5" name="Google Shape;125;p13"/>
          <p:cNvSpPr txBox="1">
            <a:spLocks noGrp="1"/>
          </p:cNvSpPr>
          <p:nvPr>
            <p:ph type="title" idx="2" hasCustomPrompt="1"/>
          </p:nvPr>
        </p:nvSpPr>
        <p:spPr>
          <a:xfrm>
            <a:off x="870312" y="1266079"/>
            <a:ext cx="573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126" name="Google Shape;126;p13"/>
          <p:cNvSpPr txBox="1">
            <a:spLocks noGrp="1"/>
          </p:cNvSpPr>
          <p:nvPr>
            <p:ph type="subTitle" idx="1"/>
          </p:nvPr>
        </p:nvSpPr>
        <p:spPr>
          <a:xfrm>
            <a:off x="720000"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title" idx="3"/>
          </p:nvPr>
        </p:nvSpPr>
        <p:spPr>
          <a:xfrm>
            <a:off x="3384450"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8" name="Google Shape;128;p13"/>
          <p:cNvSpPr txBox="1">
            <a:spLocks noGrp="1"/>
          </p:cNvSpPr>
          <p:nvPr>
            <p:ph type="title" idx="4" hasCustomPrompt="1"/>
          </p:nvPr>
        </p:nvSpPr>
        <p:spPr>
          <a:xfrm>
            <a:off x="3511557" y="1238679"/>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29" name="Google Shape;129;p13"/>
          <p:cNvSpPr txBox="1">
            <a:spLocks noGrp="1"/>
          </p:cNvSpPr>
          <p:nvPr>
            <p:ph type="subTitle" idx="5"/>
          </p:nvPr>
        </p:nvSpPr>
        <p:spPr>
          <a:xfrm>
            <a:off x="3384450"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6"/>
          </p:nvPr>
        </p:nvSpPr>
        <p:spPr>
          <a:xfrm>
            <a:off x="6016239"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1" name="Google Shape;131;p13"/>
          <p:cNvSpPr txBox="1">
            <a:spLocks noGrp="1"/>
          </p:cNvSpPr>
          <p:nvPr>
            <p:ph type="title" idx="7" hasCustomPrompt="1"/>
          </p:nvPr>
        </p:nvSpPr>
        <p:spPr>
          <a:xfrm>
            <a:off x="6137601" y="1238679"/>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2" name="Google Shape;132;p13"/>
          <p:cNvSpPr txBox="1">
            <a:spLocks noGrp="1"/>
          </p:cNvSpPr>
          <p:nvPr>
            <p:ph type="subTitle" idx="8"/>
          </p:nvPr>
        </p:nvSpPr>
        <p:spPr>
          <a:xfrm>
            <a:off x="6016239"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9"/>
          </p:nvPr>
        </p:nvSpPr>
        <p:spPr>
          <a:xfrm>
            <a:off x="720000"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13"/>
          <p:cNvSpPr txBox="1">
            <a:spLocks noGrp="1"/>
          </p:cNvSpPr>
          <p:nvPr>
            <p:ph type="title" idx="13" hasCustomPrompt="1"/>
          </p:nvPr>
        </p:nvSpPr>
        <p:spPr>
          <a:xfrm>
            <a:off x="853062"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5" name="Google Shape;135;p13"/>
          <p:cNvSpPr txBox="1">
            <a:spLocks noGrp="1"/>
          </p:cNvSpPr>
          <p:nvPr>
            <p:ph type="subTitle" idx="14"/>
          </p:nvPr>
        </p:nvSpPr>
        <p:spPr>
          <a:xfrm>
            <a:off x="720000"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15"/>
          </p:nvPr>
        </p:nvSpPr>
        <p:spPr>
          <a:xfrm>
            <a:off x="3384450"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7" name="Google Shape;137;p13"/>
          <p:cNvSpPr txBox="1">
            <a:spLocks noGrp="1"/>
          </p:cNvSpPr>
          <p:nvPr>
            <p:ph type="title" idx="16" hasCustomPrompt="1"/>
          </p:nvPr>
        </p:nvSpPr>
        <p:spPr>
          <a:xfrm>
            <a:off x="3511557"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8" name="Google Shape;138;p13"/>
          <p:cNvSpPr txBox="1">
            <a:spLocks noGrp="1"/>
          </p:cNvSpPr>
          <p:nvPr>
            <p:ph type="subTitle" idx="17"/>
          </p:nvPr>
        </p:nvSpPr>
        <p:spPr>
          <a:xfrm>
            <a:off x="3384450"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title" idx="18"/>
          </p:nvPr>
        </p:nvSpPr>
        <p:spPr>
          <a:xfrm>
            <a:off x="6016239"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13"/>
          <p:cNvSpPr txBox="1">
            <a:spLocks noGrp="1"/>
          </p:cNvSpPr>
          <p:nvPr>
            <p:ph type="title" idx="19" hasCustomPrompt="1"/>
          </p:nvPr>
        </p:nvSpPr>
        <p:spPr>
          <a:xfrm>
            <a:off x="6137601"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41" name="Google Shape;141;p13"/>
          <p:cNvSpPr txBox="1">
            <a:spLocks noGrp="1"/>
          </p:cNvSpPr>
          <p:nvPr>
            <p:ph type="subTitle" idx="20"/>
          </p:nvPr>
        </p:nvSpPr>
        <p:spPr>
          <a:xfrm>
            <a:off x="6016239"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21"/>
          </p:nvPr>
        </p:nvSpPr>
        <p:spPr>
          <a:xfrm>
            <a:off x="748400" y="53725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3"/>
        <p:cNvGrpSpPr/>
        <p:nvPr/>
      </p:nvGrpSpPr>
      <p:grpSpPr>
        <a:xfrm>
          <a:off x="0" y="0"/>
          <a:ext cx="0" cy="0"/>
          <a:chOff x="0" y="0"/>
          <a:chExt cx="0" cy="0"/>
        </a:xfrm>
      </p:grpSpPr>
      <p:sp>
        <p:nvSpPr>
          <p:cNvPr id="144" name="Google Shape;144;p14"/>
          <p:cNvSpPr/>
          <p:nvPr/>
        </p:nvSpPr>
        <p:spPr>
          <a:xfrm flipH="1">
            <a:off x="-48450" y="-86400"/>
            <a:ext cx="4486275"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sp>
        <p:nvSpPr>
          <p:cNvPr id="145" name="Google Shape;145;p14"/>
          <p:cNvSpPr txBox="1">
            <a:spLocks noGrp="1"/>
          </p:cNvSpPr>
          <p:nvPr>
            <p:ph type="title"/>
          </p:nvPr>
        </p:nvSpPr>
        <p:spPr>
          <a:xfrm>
            <a:off x="3860100" y="3349123"/>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6" name="Google Shape;146;p14"/>
          <p:cNvSpPr txBox="1">
            <a:spLocks noGrp="1"/>
          </p:cNvSpPr>
          <p:nvPr>
            <p:ph type="subTitle" idx="1"/>
          </p:nvPr>
        </p:nvSpPr>
        <p:spPr>
          <a:xfrm>
            <a:off x="3860125" y="1339289"/>
            <a:ext cx="4563900" cy="218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47" name="Google Shape;147;p14"/>
          <p:cNvPicPr preferRelativeResize="0"/>
          <p:nvPr/>
        </p:nvPicPr>
        <p:blipFill rotWithShape="1">
          <a:blip r:embed="rId2"/>
          <a:srcRect l="64685"/>
          <a:stretch>
            <a:fillRect/>
          </a:stretch>
        </p:blipFill>
        <p:spPr>
          <a:xfrm>
            <a:off x="-1009904" y="0"/>
            <a:ext cx="2725248" cy="5143501"/>
          </a:xfrm>
          <a:prstGeom prst="rect">
            <a:avLst/>
          </a:prstGeom>
          <a:noFill/>
          <a:ln>
            <a:noFill/>
          </a:ln>
        </p:spPr>
      </p:pic>
      <p:grpSp>
        <p:nvGrpSpPr>
          <p:cNvPr id="148" name="Google Shape;148;p14"/>
          <p:cNvGrpSpPr/>
          <p:nvPr/>
        </p:nvGrpSpPr>
        <p:grpSpPr>
          <a:xfrm>
            <a:off x="-126850" y="158994"/>
            <a:ext cx="4288551" cy="4730206"/>
            <a:chOff x="3653100" y="245969"/>
            <a:chExt cx="4288551" cy="4730206"/>
          </a:xfrm>
        </p:grpSpPr>
        <p:pic>
          <p:nvPicPr>
            <p:cNvPr id="149" name="Google Shape;149;p14"/>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150" name="Google Shape;150;p14"/>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151" name="Google Shape;151;p14"/>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152" name="Google Shape;152;p14"/>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153" name="Google Shape;153;p14"/>
            <p:cNvPicPr preferRelativeResize="0"/>
            <p:nvPr/>
          </p:nvPicPr>
          <p:blipFill>
            <a:blip r:embed="rId7"/>
            <a:stretch>
              <a:fillRect/>
            </a:stretch>
          </p:blipFill>
          <p:spPr>
            <a:xfrm flipH="1">
              <a:off x="5216400" y="539995"/>
              <a:ext cx="2725251" cy="2152405"/>
            </a:xfrm>
            <a:prstGeom prst="rect">
              <a:avLst/>
            </a:prstGeom>
            <a:noFill/>
            <a:ln>
              <a:noFill/>
            </a:ln>
          </p:spPr>
        </p:pic>
        <p:pic>
          <p:nvPicPr>
            <p:cNvPr id="154" name="Google Shape;154;p14"/>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155" name="Google Shape;155;p14"/>
            <p:cNvPicPr preferRelativeResize="0"/>
            <p:nvPr/>
          </p:nvPicPr>
          <p:blipFill>
            <a:blip r:embed="rId9"/>
            <a:stretch>
              <a:fillRect/>
            </a:stretch>
          </p:blipFill>
          <p:spPr>
            <a:xfrm rot="10242693">
              <a:off x="5186769" y="1577937"/>
              <a:ext cx="1430785" cy="1983199"/>
            </a:xfrm>
            <a:prstGeom prst="rect">
              <a:avLst/>
            </a:prstGeom>
            <a:noFill/>
            <a:ln>
              <a:noFill/>
            </a:ln>
          </p:spPr>
        </p:pic>
        <p:pic>
          <p:nvPicPr>
            <p:cNvPr id="156" name="Google Shape;156;p14"/>
            <p:cNvPicPr preferRelativeResize="0"/>
            <p:nvPr/>
          </p:nvPicPr>
          <p:blipFill>
            <a:blip r:embed="rId10"/>
            <a:stretch>
              <a:fillRect/>
            </a:stretch>
          </p:blipFill>
          <p:spPr>
            <a:xfrm flipH="1">
              <a:off x="6520075" y="1316075"/>
              <a:ext cx="969000" cy="9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_1">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1183625" y="2051625"/>
            <a:ext cx="3008100" cy="102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 name="Google Shape;159;p1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60" name="Google Shape;160;p15"/>
          <p:cNvPicPr preferRelativeResize="0"/>
          <p:nvPr/>
        </p:nvPicPr>
        <p:blipFill rotWithShape="1">
          <a:blip r:embed="rId2"/>
          <a:srcRect l="65031" r="-346"/>
          <a:stretch>
            <a:fillRect/>
          </a:stretch>
        </p:blipFill>
        <p:spPr>
          <a:xfrm>
            <a:off x="6571146" y="0"/>
            <a:ext cx="2725248" cy="5143501"/>
          </a:xfrm>
          <a:prstGeom prst="rect">
            <a:avLst/>
          </a:prstGeom>
          <a:noFill/>
          <a:ln>
            <a:noFill/>
          </a:ln>
        </p:spPr>
      </p:pic>
      <p:grpSp>
        <p:nvGrpSpPr>
          <p:cNvPr id="161" name="Google Shape;161;p15"/>
          <p:cNvGrpSpPr/>
          <p:nvPr/>
        </p:nvGrpSpPr>
        <p:grpSpPr>
          <a:xfrm>
            <a:off x="-316322" y="-935126"/>
            <a:ext cx="2252416" cy="2484510"/>
            <a:chOff x="-316322" y="-935126"/>
            <a:chExt cx="2252416" cy="2484510"/>
          </a:xfrm>
        </p:grpSpPr>
        <p:pic>
          <p:nvPicPr>
            <p:cNvPr id="162" name="Google Shape;162;p15"/>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163" name="Google Shape;163;p15"/>
            <p:cNvPicPr preferRelativeResize="0"/>
            <p:nvPr/>
          </p:nvPicPr>
          <p:blipFill>
            <a:blip r:embed="rId4"/>
            <a:stretch>
              <a:fillRect/>
            </a:stretch>
          </p:blipFill>
          <p:spPr>
            <a:xfrm>
              <a:off x="-51551" y="256325"/>
              <a:ext cx="713700" cy="713700"/>
            </a:xfrm>
            <a:prstGeom prst="rect">
              <a:avLst/>
            </a:prstGeom>
            <a:noFill/>
            <a:ln>
              <a:noFill/>
            </a:ln>
          </p:spPr>
        </p:pic>
      </p:grpSp>
      <p:sp>
        <p:nvSpPr>
          <p:cNvPr id="164" name="Google Shape;164;p15"/>
          <p:cNvSpPr/>
          <p:nvPr/>
        </p:nvSpPr>
        <p:spPr>
          <a:xfrm>
            <a:off x="-51525" y="2704575"/>
            <a:ext cx="4489350" cy="2477275"/>
          </a:xfrm>
          <a:custGeom>
            <a:avLst/>
            <a:gdLst/>
            <a:ahLst/>
            <a:cxnLst/>
            <a:rect l="l" t="t" r="r" b="b"/>
            <a:pathLst>
              <a:path w="179574" h="99091" extrusionOk="0">
                <a:moveTo>
                  <a:pt x="0" y="1545"/>
                </a:moveTo>
                <a:lnTo>
                  <a:pt x="123" y="99091"/>
                </a:lnTo>
                <a:lnTo>
                  <a:pt x="179574" y="99091"/>
                </a:lnTo>
                <a:lnTo>
                  <a:pt x="0" y="0"/>
                </a:lnTo>
                <a:close/>
              </a:path>
            </a:pathLst>
          </a:custGeom>
          <a:solidFill>
            <a:schemeClr val="lt2"/>
          </a:solidFill>
          <a:ln>
            <a:noFill/>
          </a:ln>
        </p:spPr>
      </p:sp>
      <p:grpSp>
        <p:nvGrpSpPr>
          <p:cNvPr id="165" name="Google Shape;165;p15"/>
          <p:cNvGrpSpPr/>
          <p:nvPr/>
        </p:nvGrpSpPr>
        <p:grpSpPr>
          <a:xfrm>
            <a:off x="-342303" y="2524925"/>
            <a:ext cx="3139218" cy="3225450"/>
            <a:chOff x="3683397" y="1750725"/>
            <a:chExt cx="3139218" cy="3225450"/>
          </a:xfrm>
        </p:grpSpPr>
        <p:pic>
          <p:nvPicPr>
            <p:cNvPr id="166" name="Google Shape;166;p15"/>
            <p:cNvPicPr preferRelativeResize="0"/>
            <p:nvPr/>
          </p:nvPicPr>
          <p:blipFill>
            <a:blip r:embed="rId5"/>
            <a:stretch>
              <a:fillRect/>
            </a:stretch>
          </p:blipFill>
          <p:spPr>
            <a:xfrm flipH="1">
              <a:off x="4518127" y="3220225"/>
              <a:ext cx="2304488" cy="1685025"/>
            </a:xfrm>
            <a:prstGeom prst="rect">
              <a:avLst/>
            </a:prstGeom>
            <a:noFill/>
            <a:ln>
              <a:noFill/>
            </a:ln>
          </p:spPr>
        </p:pic>
        <p:pic>
          <p:nvPicPr>
            <p:cNvPr id="167" name="Google Shape;167;p15"/>
            <p:cNvPicPr preferRelativeResize="0"/>
            <p:nvPr/>
          </p:nvPicPr>
          <p:blipFill>
            <a:blip r:embed="rId6"/>
            <a:stretch>
              <a:fillRect/>
            </a:stretch>
          </p:blipFill>
          <p:spPr>
            <a:xfrm flipH="1">
              <a:off x="4952975" y="3613525"/>
              <a:ext cx="1359824" cy="1362650"/>
            </a:xfrm>
            <a:prstGeom prst="rect">
              <a:avLst/>
            </a:prstGeom>
            <a:noFill/>
            <a:ln>
              <a:noFill/>
            </a:ln>
          </p:spPr>
        </p:pic>
        <p:pic>
          <p:nvPicPr>
            <p:cNvPr id="168" name="Google Shape;168;p15"/>
            <p:cNvPicPr preferRelativeResize="0"/>
            <p:nvPr/>
          </p:nvPicPr>
          <p:blipFill>
            <a:blip r:embed="rId7"/>
            <a:stretch>
              <a:fillRect/>
            </a:stretch>
          </p:blipFill>
          <p:spPr>
            <a:xfrm>
              <a:off x="3729300" y="1750725"/>
              <a:ext cx="2313062" cy="2571750"/>
            </a:xfrm>
            <a:prstGeom prst="rect">
              <a:avLst/>
            </a:prstGeom>
            <a:noFill/>
            <a:ln>
              <a:noFill/>
            </a:ln>
          </p:spPr>
        </p:pic>
        <p:pic>
          <p:nvPicPr>
            <p:cNvPr id="169" name="Google Shape;169;p15"/>
            <p:cNvPicPr preferRelativeResize="0"/>
            <p:nvPr/>
          </p:nvPicPr>
          <p:blipFill>
            <a:blip r:embed="rId8"/>
            <a:stretch>
              <a:fillRect/>
            </a:stretch>
          </p:blipFill>
          <p:spPr>
            <a:xfrm flipH="1">
              <a:off x="4415050" y="2304709"/>
              <a:ext cx="1855401" cy="1723728"/>
            </a:xfrm>
            <a:prstGeom prst="rect">
              <a:avLst/>
            </a:prstGeom>
            <a:noFill/>
            <a:ln>
              <a:noFill/>
            </a:ln>
          </p:spPr>
        </p:pic>
        <p:pic>
          <p:nvPicPr>
            <p:cNvPr id="170" name="Google Shape;170;p15"/>
            <p:cNvPicPr preferRelativeResize="0"/>
            <p:nvPr/>
          </p:nvPicPr>
          <p:blipFill>
            <a:blip r:embed="rId9"/>
            <a:stretch>
              <a:fillRect/>
            </a:stretch>
          </p:blipFill>
          <p:spPr>
            <a:xfrm rot="10242693">
              <a:off x="3834069" y="2269112"/>
              <a:ext cx="1430785" cy="1983199"/>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71"/>
        <p:cNvGrpSpPr/>
        <p:nvPr/>
      </p:nvGrpSpPr>
      <p:grpSpPr>
        <a:xfrm>
          <a:off x="0" y="0"/>
          <a:ext cx="0" cy="0"/>
          <a:chOff x="0" y="0"/>
          <a:chExt cx="0" cy="0"/>
        </a:xfrm>
      </p:grpSpPr>
      <p:sp>
        <p:nvSpPr>
          <p:cNvPr id="172" name="Google Shape;172;p16"/>
          <p:cNvSpPr/>
          <p:nvPr/>
        </p:nvSpPr>
        <p:spPr>
          <a:xfrm>
            <a:off x="2989500" y="-58750"/>
            <a:ext cx="6279250" cy="5241425"/>
          </a:xfrm>
          <a:custGeom>
            <a:avLst/>
            <a:gdLst/>
            <a:ahLst/>
            <a:cxnLst/>
            <a:rect l="l" t="t" r="r" b="b"/>
            <a:pathLst>
              <a:path w="251170" h="209657" extrusionOk="0">
                <a:moveTo>
                  <a:pt x="188508" y="1306"/>
                </a:moveTo>
                <a:lnTo>
                  <a:pt x="0" y="208612"/>
                </a:lnTo>
                <a:lnTo>
                  <a:pt x="251170" y="209657"/>
                </a:lnTo>
                <a:lnTo>
                  <a:pt x="251170" y="0"/>
                </a:lnTo>
                <a:close/>
              </a:path>
            </a:pathLst>
          </a:custGeom>
          <a:solidFill>
            <a:schemeClr val="lt2"/>
          </a:solidFill>
          <a:ln>
            <a:noFill/>
          </a:ln>
        </p:spPr>
      </p:sp>
      <p:sp>
        <p:nvSpPr>
          <p:cNvPr id="173" name="Google Shape;173;p1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16"/>
          <p:cNvSpPr txBox="1">
            <a:spLocks noGrp="1"/>
          </p:cNvSpPr>
          <p:nvPr>
            <p:ph type="body" idx="1"/>
          </p:nvPr>
        </p:nvSpPr>
        <p:spPr>
          <a:xfrm>
            <a:off x="720000" y="1171812"/>
            <a:ext cx="3852000" cy="123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_1_1_1_1">
    <p:spTree>
      <p:nvGrpSpPr>
        <p:cNvPr id="1" name="Shape 175"/>
        <p:cNvGrpSpPr/>
        <p:nvPr/>
      </p:nvGrpSpPr>
      <p:grpSpPr>
        <a:xfrm>
          <a:off x="0" y="0"/>
          <a:ext cx="0" cy="0"/>
          <a:chOff x="0" y="0"/>
          <a:chExt cx="0" cy="0"/>
        </a:xfrm>
      </p:grpSpPr>
      <p:sp>
        <p:nvSpPr>
          <p:cNvPr id="176" name="Google Shape;176;p17"/>
          <p:cNvSpPr/>
          <p:nvPr/>
        </p:nvSpPr>
        <p:spPr>
          <a:xfrm>
            <a:off x="3779388" y="3035186"/>
            <a:ext cx="5437225" cy="2140950"/>
          </a:xfrm>
          <a:custGeom>
            <a:avLst/>
            <a:gdLst/>
            <a:ahLst/>
            <a:cxnLst/>
            <a:rect l="l" t="t" r="r" b="b"/>
            <a:pathLst>
              <a:path w="217489" h="85638" extrusionOk="0">
                <a:moveTo>
                  <a:pt x="216183" y="0"/>
                </a:moveTo>
                <a:lnTo>
                  <a:pt x="0" y="85116"/>
                </a:lnTo>
                <a:lnTo>
                  <a:pt x="217489" y="85638"/>
                </a:lnTo>
                <a:close/>
              </a:path>
            </a:pathLst>
          </a:custGeom>
          <a:solidFill>
            <a:schemeClr val="lt2"/>
          </a:solidFill>
          <a:ln>
            <a:noFill/>
          </a:ln>
        </p:spPr>
      </p:sp>
      <p:sp>
        <p:nvSpPr>
          <p:cNvPr id="177" name="Google Shape;177;p17"/>
          <p:cNvSpPr txBox="1">
            <a:spLocks noGrp="1"/>
          </p:cNvSpPr>
          <p:nvPr>
            <p:ph type="title"/>
          </p:nvPr>
        </p:nvSpPr>
        <p:spPr>
          <a:xfrm>
            <a:off x="719975" y="540000"/>
            <a:ext cx="77040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7"/>
          <p:cNvSpPr txBox="1">
            <a:spLocks noGrp="1"/>
          </p:cNvSpPr>
          <p:nvPr>
            <p:ph type="body" idx="1"/>
          </p:nvPr>
        </p:nvSpPr>
        <p:spPr>
          <a:xfrm>
            <a:off x="720000" y="1165500"/>
            <a:ext cx="3852000" cy="265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sp>
        <p:nvSpPr>
          <p:cNvPr id="179" name="Google Shape;179;p17"/>
          <p:cNvSpPr txBox="1">
            <a:spLocks noGrp="1"/>
          </p:cNvSpPr>
          <p:nvPr>
            <p:ph type="body" idx="2"/>
          </p:nvPr>
        </p:nvSpPr>
        <p:spPr>
          <a:xfrm>
            <a:off x="4572000" y="1655479"/>
            <a:ext cx="3852000" cy="211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grpSp>
        <p:nvGrpSpPr>
          <p:cNvPr id="180" name="Google Shape;180;p17"/>
          <p:cNvGrpSpPr/>
          <p:nvPr/>
        </p:nvGrpSpPr>
        <p:grpSpPr>
          <a:xfrm flipH="1">
            <a:off x="5714250" y="2912583"/>
            <a:ext cx="2842737" cy="2421799"/>
            <a:chOff x="-268800" y="-468592"/>
            <a:chExt cx="2842737" cy="2421799"/>
          </a:xfrm>
        </p:grpSpPr>
        <p:pic>
          <p:nvPicPr>
            <p:cNvPr id="181" name="Google Shape;181;p17"/>
            <p:cNvPicPr preferRelativeResize="0"/>
            <p:nvPr/>
          </p:nvPicPr>
          <p:blipFill>
            <a:blip r:embed="rId2"/>
            <a:stretch>
              <a:fillRect/>
            </a:stretch>
          </p:blipFill>
          <p:spPr>
            <a:xfrm>
              <a:off x="-268800" y="189175"/>
              <a:ext cx="1851124" cy="1764032"/>
            </a:xfrm>
            <a:prstGeom prst="rect">
              <a:avLst/>
            </a:prstGeom>
            <a:noFill/>
            <a:ln>
              <a:noFill/>
            </a:ln>
          </p:spPr>
        </p:pic>
        <p:pic>
          <p:nvPicPr>
            <p:cNvPr id="182" name="Google Shape;182;p17"/>
            <p:cNvPicPr preferRelativeResize="0"/>
            <p:nvPr/>
          </p:nvPicPr>
          <p:blipFill>
            <a:blip r:embed="rId3"/>
            <a:stretch>
              <a:fillRect/>
            </a:stretch>
          </p:blipFill>
          <p:spPr>
            <a:xfrm>
              <a:off x="722812" y="-468592"/>
              <a:ext cx="1851125" cy="1880642"/>
            </a:xfrm>
            <a:prstGeom prst="rect">
              <a:avLst/>
            </a:prstGeom>
            <a:noFill/>
            <a:ln>
              <a:noFill/>
            </a:ln>
          </p:spPr>
        </p:pic>
        <p:pic>
          <p:nvPicPr>
            <p:cNvPr id="183" name="Google Shape;183;p17"/>
            <p:cNvPicPr preferRelativeResize="0"/>
            <p:nvPr/>
          </p:nvPicPr>
          <p:blipFill>
            <a:blip r:embed="rId4"/>
            <a:stretch>
              <a:fillRect/>
            </a:stretch>
          </p:blipFill>
          <p:spPr>
            <a:xfrm rot="1262285">
              <a:off x="113237" y="-126287"/>
              <a:ext cx="1213532" cy="1905278"/>
            </a:xfrm>
            <a:prstGeom prst="rect">
              <a:avLst/>
            </a:prstGeom>
            <a:noFill/>
            <a:ln>
              <a:noFill/>
            </a:ln>
          </p:spPr>
        </p:pic>
      </p:grpSp>
      <p:pic>
        <p:nvPicPr>
          <p:cNvPr id="184" name="Google Shape;184;p17"/>
          <p:cNvPicPr preferRelativeResize="0"/>
          <p:nvPr/>
        </p:nvPicPr>
        <p:blipFill rotWithShape="1">
          <a:blip r:embed="rId5"/>
          <a:srcRect l="85430" r="1099"/>
          <a:stretch>
            <a:fillRect/>
          </a:stretch>
        </p:blipFill>
        <p:spPr>
          <a:xfrm>
            <a:off x="7904875" y="261075"/>
            <a:ext cx="1038227" cy="5143500"/>
          </a:xfrm>
          <a:prstGeom prst="rect">
            <a:avLst/>
          </a:prstGeom>
          <a:noFill/>
          <a:ln>
            <a:noFill/>
          </a:ln>
        </p:spPr>
      </p:pic>
      <p:grpSp>
        <p:nvGrpSpPr>
          <p:cNvPr id="185" name="Google Shape;185;p17"/>
          <p:cNvGrpSpPr/>
          <p:nvPr/>
        </p:nvGrpSpPr>
        <p:grpSpPr>
          <a:xfrm>
            <a:off x="5441875" y="2506921"/>
            <a:ext cx="3564550" cy="2897654"/>
            <a:chOff x="9221825" y="2474146"/>
            <a:chExt cx="3564550" cy="2897654"/>
          </a:xfrm>
        </p:grpSpPr>
        <p:pic>
          <p:nvPicPr>
            <p:cNvPr id="186" name="Google Shape;186;p17"/>
            <p:cNvPicPr preferRelativeResize="0"/>
            <p:nvPr/>
          </p:nvPicPr>
          <p:blipFill>
            <a:blip r:embed="rId6"/>
            <a:stretch>
              <a:fillRect/>
            </a:stretch>
          </p:blipFill>
          <p:spPr>
            <a:xfrm flipH="1">
              <a:off x="9221825" y="4009150"/>
              <a:ext cx="1359824" cy="1362650"/>
            </a:xfrm>
            <a:prstGeom prst="rect">
              <a:avLst/>
            </a:prstGeom>
            <a:noFill/>
            <a:ln>
              <a:noFill/>
            </a:ln>
          </p:spPr>
        </p:pic>
        <p:pic>
          <p:nvPicPr>
            <p:cNvPr id="187" name="Google Shape;187;p17"/>
            <p:cNvPicPr preferRelativeResize="0"/>
            <p:nvPr/>
          </p:nvPicPr>
          <p:blipFill>
            <a:blip r:embed="rId7"/>
            <a:stretch>
              <a:fillRect/>
            </a:stretch>
          </p:blipFill>
          <p:spPr>
            <a:xfrm rot="10242693">
              <a:off x="11204919" y="2576612"/>
              <a:ext cx="1430785" cy="1983199"/>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88"/>
        <p:cNvGrpSpPr/>
        <p:nvPr/>
      </p:nvGrpSpPr>
      <p:grpSpPr>
        <a:xfrm>
          <a:off x="0" y="0"/>
          <a:ext cx="0" cy="0"/>
          <a:chOff x="0" y="0"/>
          <a:chExt cx="0" cy="0"/>
        </a:xfrm>
      </p:grpSpPr>
      <p:sp>
        <p:nvSpPr>
          <p:cNvPr id="189" name="Google Shape;189;p18"/>
          <p:cNvSpPr/>
          <p:nvPr/>
        </p:nvSpPr>
        <p:spPr>
          <a:xfrm>
            <a:off x="-6442" y="3348274"/>
            <a:ext cx="2595000" cy="1815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1" name="Google Shape;191;p18"/>
          <p:cNvSpPr txBox="1">
            <a:spLocks noGrp="1"/>
          </p:cNvSpPr>
          <p:nvPr>
            <p:ph type="title" idx="2"/>
          </p:nvPr>
        </p:nvSpPr>
        <p:spPr>
          <a:xfrm>
            <a:off x="720000" y="2162760"/>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2" name="Google Shape;192;p18"/>
          <p:cNvSpPr txBox="1">
            <a:spLocks noGrp="1"/>
          </p:cNvSpPr>
          <p:nvPr>
            <p:ph type="subTitle" idx="1"/>
          </p:nvPr>
        </p:nvSpPr>
        <p:spPr>
          <a:xfrm>
            <a:off x="720000" y="253983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8"/>
          <p:cNvSpPr txBox="1">
            <a:spLocks noGrp="1"/>
          </p:cNvSpPr>
          <p:nvPr>
            <p:ph type="title" idx="3"/>
          </p:nvPr>
        </p:nvSpPr>
        <p:spPr>
          <a:xfrm>
            <a:off x="3403800" y="2898946"/>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4" name="Google Shape;194;p18"/>
          <p:cNvSpPr txBox="1">
            <a:spLocks noGrp="1"/>
          </p:cNvSpPr>
          <p:nvPr>
            <p:ph type="subTitle" idx="4"/>
          </p:nvPr>
        </p:nvSpPr>
        <p:spPr>
          <a:xfrm>
            <a:off x="3403800" y="327601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8"/>
          <p:cNvSpPr txBox="1">
            <a:spLocks noGrp="1"/>
          </p:cNvSpPr>
          <p:nvPr>
            <p:ph type="title" idx="5"/>
          </p:nvPr>
        </p:nvSpPr>
        <p:spPr>
          <a:xfrm>
            <a:off x="6087600" y="2162760"/>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 name="Google Shape;196;p18"/>
          <p:cNvSpPr txBox="1">
            <a:spLocks noGrp="1"/>
          </p:cNvSpPr>
          <p:nvPr>
            <p:ph type="subTitle" idx="6"/>
          </p:nvPr>
        </p:nvSpPr>
        <p:spPr>
          <a:xfrm>
            <a:off x="6087600" y="253983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7" name="Google Shape;197;p18"/>
          <p:cNvPicPr preferRelativeResize="0"/>
          <p:nvPr/>
        </p:nvPicPr>
        <p:blipFill rotWithShape="1">
          <a:blip r:embed="rId2"/>
          <a:srcRect l="-910" t="59019" r="88945"/>
          <a:stretch>
            <a:fillRect/>
          </a:stretch>
        </p:blipFill>
        <p:spPr>
          <a:xfrm flipH="1">
            <a:off x="0" y="3264275"/>
            <a:ext cx="922225" cy="21078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98"/>
        <p:cNvGrpSpPr/>
        <p:nvPr/>
      </p:nvGrpSpPr>
      <p:grpSpPr>
        <a:xfrm>
          <a:off x="0" y="0"/>
          <a:ext cx="0" cy="0"/>
          <a:chOff x="0" y="0"/>
          <a:chExt cx="0" cy="0"/>
        </a:xfrm>
      </p:grpSpPr>
      <p:sp>
        <p:nvSpPr>
          <p:cNvPr id="199" name="Google Shape;199;p19"/>
          <p:cNvSpPr txBox="1">
            <a:spLocks noGrp="1"/>
          </p:cNvSpPr>
          <p:nvPr>
            <p:ph type="title"/>
          </p:nvPr>
        </p:nvSpPr>
        <p:spPr>
          <a:xfrm>
            <a:off x="7200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0" name="Google Shape;200;p19"/>
          <p:cNvSpPr txBox="1">
            <a:spLocks noGrp="1"/>
          </p:cNvSpPr>
          <p:nvPr>
            <p:ph type="subTitle" idx="1"/>
          </p:nvPr>
        </p:nvSpPr>
        <p:spPr>
          <a:xfrm>
            <a:off x="7200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9"/>
          <p:cNvSpPr txBox="1">
            <a:spLocks noGrp="1"/>
          </p:cNvSpPr>
          <p:nvPr>
            <p:ph type="title" idx="2"/>
          </p:nvPr>
        </p:nvSpPr>
        <p:spPr>
          <a:xfrm>
            <a:off x="60876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2" name="Google Shape;202;p19"/>
          <p:cNvSpPr txBox="1">
            <a:spLocks noGrp="1"/>
          </p:cNvSpPr>
          <p:nvPr>
            <p:ph type="subTitle" idx="3"/>
          </p:nvPr>
        </p:nvSpPr>
        <p:spPr>
          <a:xfrm>
            <a:off x="60876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9"/>
          <p:cNvSpPr txBox="1">
            <a:spLocks noGrp="1"/>
          </p:cNvSpPr>
          <p:nvPr>
            <p:ph type="title" idx="4"/>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4" name="Google Shape;204;p19"/>
          <p:cNvSpPr txBox="1">
            <a:spLocks noGrp="1"/>
          </p:cNvSpPr>
          <p:nvPr>
            <p:ph type="title" idx="5"/>
          </p:nvPr>
        </p:nvSpPr>
        <p:spPr>
          <a:xfrm>
            <a:off x="34038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5" name="Google Shape;205;p19"/>
          <p:cNvSpPr txBox="1">
            <a:spLocks noGrp="1"/>
          </p:cNvSpPr>
          <p:nvPr>
            <p:ph type="subTitle" idx="6"/>
          </p:nvPr>
        </p:nvSpPr>
        <p:spPr>
          <a:xfrm>
            <a:off x="34038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6" name="Google Shape;206;p19"/>
          <p:cNvPicPr preferRelativeResize="0"/>
          <p:nvPr/>
        </p:nvPicPr>
        <p:blipFill rotWithShape="1">
          <a:blip r:embed="rId2"/>
          <a:srcRect t="14581" r="76654"/>
          <a:stretch>
            <a:fillRect/>
          </a:stretch>
        </p:blipFill>
        <p:spPr>
          <a:xfrm>
            <a:off x="-74700" y="0"/>
            <a:ext cx="2152149" cy="5254574"/>
          </a:xfrm>
          <a:prstGeom prst="rect">
            <a:avLst/>
          </a:prstGeom>
          <a:noFill/>
          <a:ln>
            <a:noFill/>
          </a:ln>
        </p:spPr>
      </p:pic>
      <p:pic>
        <p:nvPicPr>
          <p:cNvPr id="207" name="Google Shape;207;p19"/>
          <p:cNvPicPr preferRelativeResize="0"/>
          <p:nvPr/>
        </p:nvPicPr>
        <p:blipFill rotWithShape="1">
          <a:blip r:embed="rId2"/>
          <a:srcRect l="88162" t="15824"/>
          <a:stretch>
            <a:fillRect/>
          </a:stretch>
        </p:blipFill>
        <p:spPr>
          <a:xfrm>
            <a:off x="8357550" y="0"/>
            <a:ext cx="1091251" cy="5178375"/>
          </a:xfrm>
          <a:prstGeom prst="rect">
            <a:avLst/>
          </a:prstGeom>
          <a:noFill/>
          <a:ln>
            <a:noFill/>
          </a:ln>
        </p:spPr>
      </p:pic>
      <p:grpSp>
        <p:nvGrpSpPr>
          <p:cNvPr id="208" name="Google Shape;208;p19"/>
          <p:cNvGrpSpPr/>
          <p:nvPr/>
        </p:nvGrpSpPr>
        <p:grpSpPr>
          <a:xfrm>
            <a:off x="2429041" y="2776025"/>
            <a:ext cx="4451209" cy="2789049"/>
            <a:chOff x="2429041" y="2776025"/>
            <a:chExt cx="4451209" cy="2789049"/>
          </a:xfrm>
        </p:grpSpPr>
        <p:pic>
          <p:nvPicPr>
            <p:cNvPr id="209" name="Google Shape;209;p19"/>
            <p:cNvPicPr preferRelativeResize="0"/>
            <p:nvPr/>
          </p:nvPicPr>
          <p:blipFill>
            <a:blip r:embed="rId3"/>
            <a:stretch>
              <a:fillRect/>
            </a:stretch>
          </p:blipFill>
          <p:spPr>
            <a:xfrm>
              <a:off x="4116400" y="3761602"/>
              <a:ext cx="1993153" cy="1803472"/>
            </a:xfrm>
            <a:prstGeom prst="rect">
              <a:avLst/>
            </a:prstGeom>
            <a:noFill/>
            <a:ln>
              <a:noFill/>
            </a:ln>
          </p:spPr>
        </p:pic>
        <p:pic>
          <p:nvPicPr>
            <p:cNvPr id="210" name="Google Shape;210;p19"/>
            <p:cNvPicPr preferRelativeResize="0"/>
            <p:nvPr/>
          </p:nvPicPr>
          <p:blipFill>
            <a:blip r:embed="rId4"/>
            <a:stretch>
              <a:fillRect/>
            </a:stretch>
          </p:blipFill>
          <p:spPr>
            <a:xfrm>
              <a:off x="2468200" y="2776025"/>
              <a:ext cx="2313062" cy="2571750"/>
            </a:xfrm>
            <a:prstGeom prst="rect">
              <a:avLst/>
            </a:prstGeom>
            <a:noFill/>
            <a:ln>
              <a:noFill/>
            </a:ln>
          </p:spPr>
        </p:pic>
        <p:pic>
          <p:nvPicPr>
            <p:cNvPr id="211" name="Google Shape;211;p19"/>
            <p:cNvPicPr preferRelativeResize="0"/>
            <p:nvPr/>
          </p:nvPicPr>
          <p:blipFill>
            <a:blip r:embed="rId5"/>
            <a:stretch>
              <a:fillRect/>
            </a:stretch>
          </p:blipFill>
          <p:spPr>
            <a:xfrm>
              <a:off x="2825950" y="4085375"/>
              <a:ext cx="1520183" cy="1412301"/>
            </a:xfrm>
            <a:prstGeom prst="rect">
              <a:avLst/>
            </a:prstGeom>
            <a:noFill/>
            <a:ln>
              <a:noFill/>
            </a:ln>
          </p:spPr>
        </p:pic>
        <p:pic>
          <p:nvPicPr>
            <p:cNvPr id="212" name="Google Shape;212;p19"/>
            <p:cNvPicPr preferRelativeResize="0"/>
            <p:nvPr/>
          </p:nvPicPr>
          <p:blipFill>
            <a:blip r:embed="rId6"/>
            <a:stretch>
              <a:fillRect/>
            </a:stretch>
          </p:blipFill>
          <p:spPr>
            <a:xfrm>
              <a:off x="4718336" y="3333878"/>
              <a:ext cx="751475" cy="751495"/>
            </a:xfrm>
            <a:prstGeom prst="rect">
              <a:avLst/>
            </a:prstGeom>
            <a:noFill/>
            <a:ln>
              <a:noFill/>
            </a:ln>
          </p:spPr>
        </p:pic>
        <p:pic>
          <p:nvPicPr>
            <p:cNvPr id="213" name="Google Shape;213;p19"/>
            <p:cNvPicPr preferRelativeResize="0"/>
            <p:nvPr/>
          </p:nvPicPr>
          <p:blipFill>
            <a:blip r:embed="rId7"/>
            <a:stretch>
              <a:fillRect/>
            </a:stretch>
          </p:blipFill>
          <p:spPr>
            <a:xfrm>
              <a:off x="5909225" y="4423900"/>
              <a:ext cx="971025" cy="973051"/>
            </a:xfrm>
            <a:prstGeom prst="rect">
              <a:avLst/>
            </a:prstGeom>
            <a:noFill/>
            <a:ln>
              <a:noFill/>
            </a:ln>
          </p:spPr>
        </p:pic>
        <p:pic>
          <p:nvPicPr>
            <p:cNvPr id="214" name="Google Shape;214;p19"/>
            <p:cNvPicPr preferRelativeResize="0"/>
            <p:nvPr/>
          </p:nvPicPr>
          <p:blipFill>
            <a:blip r:embed="rId8"/>
            <a:stretch>
              <a:fillRect/>
            </a:stretch>
          </p:blipFill>
          <p:spPr>
            <a:xfrm rot="-1518153">
              <a:off x="2747050" y="3522475"/>
              <a:ext cx="1281076" cy="1775673"/>
            </a:xfrm>
            <a:prstGeom prst="rect">
              <a:avLst/>
            </a:prstGeom>
            <a:noFill/>
            <a:ln>
              <a:noFill/>
            </a:ln>
          </p:spPr>
        </p:pic>
        <p:pic>
          <p:nvPicPr>
            <p:cNvPr id="215" name="Google Shape;215;p19"/>
            <p:cNvPicPr preferRelativeResize="0"/>
            <p:nvPr/>
          </p:nvPicPr>
          <p:blipFill>
            <a:blip r:embed="rId9"/>
            <a:stretch>
              <a:fillRect/>
            </a:stretch>
          </p:blipFill>
          <p:spPr>
            <a:xfrm>
              <a:off x="4963175" y="3778073"/>
              <a:ext cx="1917076" cy="1569713"/>
            </a:xfrm>
            <a:prstGeom prst="rect">
              <a:avLst/>
            </a:prstGeom>
            <a:noFill/>
            <a:ln>
              <a:noFill/>
            </a:ln>
          </p:spPr>
        </p:pic>
        <p:pic>
          <p:nvPicPr>
            <p:cNvPr id="216" name="Google Shape;216;p19"/>
            <p:cNvPicPr preferRelativeResize="0"/>
            <p:nvPr/>
          </p:nvPicPr>
          <p:blipFill>
            <a:blip r:embed="rId10"/>
            <a:stretch>
              <a:fillRect/>
            </a:stretch>
          </p:blipFill>
          <p:spPr>
            <a:xfrm>
              <a:off x="3468175" y="3508565"/>
              <a:ext cx="1638535" cy="1803474"/>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217"/>
        <p:cNvGrpSpPr/>
        <p:nvPr/>
      </p:nvGrpSpPr>
      <p:grpSpPr>
        <a:xfrm>
          <a:off x="0" y="0"/>
          <a:ext cx="0" cy="0"/>
          <a:chOff x="0" y="0"/>
          <a:chExt cx="0" cy="0"/>
        </a:xfrm>
      </p:grpSpPr>
      <p:pic>
        <p:nvPicPr>
          <p:cNvPr id="218" name="Google Shape;218;p20"/>
          <p:cNvPicPr preferRelativeResize="0"/>
          <p:nvPr/>
        </p:nvPicPr>
        <p:blipFill rotWithShape="1">
          <a:blip r:embed="rId2"/>
          <a:srcRect l="88035"/>
          <a:stretch>
            <a:fillRect/>
          </a:stretch>
        </p:blipFill>
        <p:spPr>
          <a:xfrm>
            <a:off x="8267701" y="-28575"/>
            <a:ext cx="922225" cy="5143500"/>
          </a:xfrm>
          <a:prstGeom prst="rect">
            <a:avLst/>
          </a:prstGeom>
          <a:noFill/>
          <a:ln>
            <a:noFill/>
          </a:ln>
        </p:spPr>
      </p:pic>
      <p:sp>
        <p:nvSpPr>
          <p:cNvPr id="219" name="Google Shape;219;p20"/>
          <p:cNvSpPr txBox="1">
            <a:spLocks noGrp="1"/>
          </p:cNvSpPr>
          <p:nvPr>
            <p:ph type="title"/>
          </p:nvPr>
        </p:nvSpPr>
        <p:spPr>
          <a:xfrm>
            <a:off x="720000" y="33009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0" name="Google Shape;220;p20"/>
          <p:cNvSpPr txBox="1">
            <a:spLocks noGrp="1"/>
          </p:cNvSpPr>
          <p:nvPr>
            <p:ph type="subTitle" idx="1"/>
          </p:nvPr>
        </p:nvSpPr>
        <p:spPr>
          <a:xfrm>
            <a:off x="720000" y="37395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0"/>
          <p:cNvSpPr txBox="1">
            <a:spLocks noGrp="1"/>
          </p:cNvSpPr>
          <p:nvPr>
            <p:ph type="title" idx="2"/>
          </p:nvPr>
        </p:nvSpPr>
        <p:spPr>
          <a:xfrm>
            <a:off x="6087600" y="33009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2" name="Google Shape;222;p20"/>
          <p:cNvSpPr txBox="1">
            <a:spLocks noGrp="1"/>
          </p:cNvSpPr>
          <p:nvPr>
            <p:ph type="subTitle" idx="3"/>
          </p:nvPr>
        </p:nvSpPr>
        <p:spPr>
          <a:xfrm>
            <a:off x="6087600" y="37395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0"/>
          <p:cNvSpPr txBox="1">
            <a:spLocks noGrp="1"/>
          </p:cNvSpPr>
          <p:nvPr>
            <p:ph type="title" idx="4"/>
          </p:nvPr>
        </p:nvSpPr>
        <p:spPr>
          <a:xfrm>
            <a:off x="1818000" y="540000"/>
            <a:ext cx="550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20"/>
          <p:cNvSpPr txBox="1">
            <a:spLocks noGrp="1"/>
          </p:cNvSpPr>
          <p:nvPr>
            <p:ph type="title" idx="5"/>
          </p:nvPr>
        </p:nvSpPr>
        <p:spPr>
          <a:xfrm>
            <a:off x="3403800" y="37581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5" name="Google Shape;225;p20"/>
          <p:cNvSpPr txBox="1">
            <a:spLocks noGrp="1"/>
          </p:cNvSpPr>
          <p:nvPr>
            <p:ph type="subTitle" idx="6"/>
          </p:nvPr>
        </p:nvSpPr>
        <p:spPr>
          <a:xfrm>
            <a:off x="3403800" y="41967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26" name="Google Shape;226;p20"/>
          <p:cNvPicPr preferRelativeResize="0"/>
          <p:nvPr/>
        </p:nvPicPr>
        <p:blipFill>
          <a:blip r:embed="rId3"/>
          <a:stretch>
            <a:fillRect/>
          </a:stretch>
        </p:blipFill>
        <p:spPr>
          <a:xfrm>
            <a:off x="6890412" y="-403838"/>
            <a:ext cx="2117426" cy="1887675"/>
          </a:xfrm>
          <a:prstGeom prst="rect">
            <a:avLst/>
          </a:prstGeom>
          <a:noFill/>
          <a:ln>
            <a:noFill/>
          </a:ln>
        </p:spPr>
      </p:pic>
      <p:pic>
        <p:nvPicPr>
          <p:cNvPr id="227" name="Google Shape;227;p20"/>
          <p:cNvPicPr preferRelativeResize="0"/>
          <p:nvPr/>
        </p:nvPicPr>
        <p:blipFill>
          <a:blip r:embed="rId4"/>
          <a:stretch>
            <a:fillRect/>
          </a:stretch>
        </p:blipFill>
        <p:spPr>
          <a:xfrm>
            <a:off x="7821100" y="-20677"/>
            <a:ext cx="1700463" cy="1538660"/>
          </a:xfrm>
          <a:prstGeom prst="rect">
            <a:avLst/>
          </a:prstGeom>
          <a:noFill/>
          <a:ln>
            <a:noFill/>
          </a:ln>
        </p:spPr>
      </p:pic>
      <p:pic>
        <p:nvPicPr>
          <p:cNvPr id="228" name="Google Shape;228;p20"/>
          <p:cNvPicPr preferRelativeResize="0"/>
          <p:nvPr/>
        </p:nvPicPr>
        <p:blipFill>
          <a:blip r:embed="rId5"/>
          <a:stretch>
            <a:fillRect/>
          </a:stretch>
        </p:blipFill>
        <p:spPr>
          <a:xfrm rot="1407921">
            <a:off x="-33163" y="-613813"/>
            <a:ext cx="1662976" cy="1902909"/>
          </a:xfrm>
          <a:prstGeom prst="rect">
            <a:avLst/>
          </a:prstGeom>
          <a:noFill/>
          <a:ln>
            <a:noFill/>
          </a:ln>
        </p:spPr>
      </p:pic>
      <p:pic>
        <p:nvPicPr>
          <p:cNvPr id="229" name="Google Shape;229;p20"/>
          <p:cNvPicPr preferRelativeResize="0"/>
          <p:nvPr/>
        </p:nvPicPr>
        <p:blipFill>
          <a:blip r:embed="rId6"/>
          <a:stretch>
            <a:fillRect/>
          </a:stretch>
        </p:blipFill>
        <p:spPr>
          <a:xfrm>
            <a:off x="-248548" y="190177"/>
            <a:ext cx="1397932" cy="15386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title" hasCustomPrompt="1"/>
          </p:nvPr>
        </p:nvSpPr>
        <p:spPr>
          <a:xfrm>
            <a:off x="5927075" y="1216146"/>
            <a:ext cx="1400100" cy="95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961376" y="3426525"/>
            <a:ext cx="3331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roxima Nova" panose="02000506030000020004"/>
                <a:ea typeface="Proxima Nova" panose="02000506030000020004"/>
                <a:cs typeface="Proxima Nova" panose="02000506030000020004"/>
                <a:sym typeface="Proxima Nova" panose="02000506030000020004"/>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3"/>
          <p:cNvSpPr txBox="1">
            <a:spLocks noGrp="1"/>
          </p:cNvSpPr>
          <p:nvPr>
            <p:ph type="title" idx="2"/>
          </p:nvPr>
        </p:nvSpPr>
        <p:spPr>
          <a:xfrm>
            <a:off x="4961376" y="2584725"/>
            <a:ext cx="3331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p:nvPr/>
        </p:nvSpPr>
        <p:spPr>
          <a:xfrm>
            <a:off x="-1143000" y="0"/>
            <a:ext cx="6057900" cy="5143500"/>
          </a:xfrm>
          <a:prstGeom prst="parallelogram">
            <a:avLst>
              <a:gd name="adj" fmla="val 2157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rotWithShape="1">
          <a:blip r:embed="rId2"/>
          <a:srcRect r="54271"/>
          <a:stretch>
            <a:fillRect/>
          </a:stretch>
        </p:blipFill>
        <p:spPr>
          <a:xfrm>
            <a:off x="0" y="-152700"/>
            <a:ext cx="3733800" cy="5448601"/>
          </a:xfrm>
          <a:prstGeom prst="rect">
            <a:avLst/>
          </a:prstGeom>
          <a:noFill/>
          <a:ln>
            <a:noFill/>
          </a:ln>
        </p:spPr>
      </p:pic>
      <p:grpSp>
        <p:nvGrpSpPr>
          <p:cNvPr id="29" name="Google Shape;29;p3"/>
          <p:cNvGrpSpPr/>
          <p:nvPr/>
        </p:nvGrpSpPr>
        <p:grpSpPr>
          <a:xfrm>
            <a:off x="610375" y="156899"/>
            <a:ext cx="4498942" cy="6106787"/>
            <a:chOff x="610375" y="156899"/>
            <a:chExt cx="4498942" cy="6106787"/>
          </a:xfrm>
        </p:grpSpPr>
        <p:pic>
          <p:nvPicPr>
            <p:cNvPr id="30" name="Google Shape;30;p3"/>
            <p:cNvPicPr preferRelativeResize="0"/>
            <p:nvPr/>
          </p:nvPicPr>
          <p:blipFill>
            <a:blip r:embed="rId3"/>
            <a:stretch>
              <a:fillRect/>
            </a:stretch>
          </p:blipFill>
          <p:spPr>
            <a:xfrm>
              <a:off x="610375" y="3041213"/>
              <a:ext cx="3075552" cy="2426018"/>
            </a:xfrm>
            <a:prstGeom prst="rect">
              <a:avLst/>
            </a:prstGeom>
            <a:noFill/>
            <a:ln>
              <a:noFill/>
            </a:ln>
          </p:spPr>
        </p:pic>
        <p:pic>
          <p:nvPicPr>
            <p:cNvPr id="31" name="Google Shape;31;p3"/>
            <p:cNvPicPr preferRelativeResize="0"/>
            <p:nvPr/>
          </p:nvPicPr>
          <p:blipFill>
            <a:blip r:embed="rId4"/>
            <a:stretch>
              <a:fillRect/>
            </a:stretch>
          </p:blipFill>
          <p:spPr>
            <a:xfrm>
              <a:off x="1443940" y="3715388"/>
              <a:ext cx="1839377" cy="2548298"/>
            </a:xfrm>
            <a:prstGeom prst="rect">
              <a:avLst/>
            </a:prstGeom>
            <a:noFill/>
            <a:ln>
              <a:noFill/>
            </a:ln>
          </p:spPr>
        </p:pic>
        <p:pic>
          <p:nvPicPr>
            <p:cNvPr id="32" name="Google Shape;32;p3"/>
            <p:cNvPicPr preferRelativeResize="0"/>
            <p:nvPr/>
          </p:nvPicPr>
          <p:blipFill>
            <a:blip r:embed="rId5"/>
            <a:stretch>
              <a:fillRect/>
            </a:stretch>
          </p:blipFill>
          <p:spPr>
            <a:xfrm>
              <a:off x="2043064" y="1186075"/>
              <a:ext cx="3066253" cy="3448825"/>
            </a:xfrm>
            <a:prstGeom prst="rect">
              <a:avLst/>
            </a:prstGeom>
            <a:noFill/>
            <a:ln>
              <a:noFill/>
            </a:ln>
          </p:spPr>
        </p:pic>
        <p:pic>
          <p:nvPicPr>
            <p:cNvPr id="33" name="Google Shape;33;p3"/>
            <p:cNvPicPr preferRelativeResize="0"/>
            <p:nvPr/>
          </p:nvPicPr>
          <p:blipFill>
            <a:blip r:embed="rId6"/>
            <a:stretch>
              <a:fillRect/>
            </a:stretch>
          </p:blipFill>
          <p:spPr>
            <a:xfrm>
              <a:off x="1612739" y="2144950"/>
              <a:ext cx="2338535" cy="2282950"/>
            </a:xfrm>
            <a:prstGeom prst="rect">
              <a:avLst/>
            </a:prstGeom>
            <a:noFill/>
            <a:ln>
              <a:noFill/>
            </a:ln>
          </p:spPr>
        </p:pic>
        <p:pic>
          <p:nvPicPr>
            <p:cNvPr id="34" name="Google Shape;34;p3"/>
            <p:cNvPicPr preferRelativeResize="0"/>
            <p:nvPr/>
          </p:nvPicPr>
          <p:blipFill>
            <a:blip r:embed="rId7"/>
            <a:stretch>
              <a:fillRect/>
            </a:stretch>
          </p:blipFill>
          <p:spPr>
            <a:xfrm>
              <a:off x="695701" y="372598"/>
              <a:ext cx="2533575" cy="1879575"/>
            </a:xfrm>
            <a:prstGeom prst="rect">
              <a:avLst/>
            </a:prstGeom>
            <a:noFill/>
            <a:ln>
              <a:noFill/>
            </a:ln>
          </p:spPr>
        </p:pic>
        <p:pic>
          <p:nvPicPr>
            <p:cNvPr id="35" name="Google Shape;35;p3"/>
            <p:cNvPicPr preferRelativeResize="0"/>
            <p:nvPr/>
          </p:nvPicPr>
          <p:blipFill>
            <a:blip r:embed="rId8"/>
            <a:stretch>
              <a:fillRect/>
            </a:stretch>
          </p:blipFill>
          <p:spPr>
            <a:xfrm>
              <a:off x="1192875" y="156899"/>
              <a:ext cx="1293775" cy="1293775"/>
            </a:xfrm>
            <a:prstGeom prst="rect">
              <a:avLst/>
            </a:prstGeom>
            <a:noFill/>
            <a:ln>
              <a:noFill/>
            </a:ln>
          </p:spPr>
        </p:pic>
        <p:pic>
          <p:nvPicPr>
            <p:cNvPr id="36" name="Google Shape;36;p3"/>
            <p:cNvPicPr preferRelativeResize="0"/>
            <p:nvPr/>
          </p:nvPicPr>
          <p:blipFill>
            <a:blip r:embed="rId9"/>
            <a:stretch>
              <a:fillRect/>
            </a:stretch>
          </p:blipFill>
          <p:spPr>
            <a:xfrm>
              <a:off x="1722575" y="782488"/>
              <a:ext cx="2228711" cy="2043925"/>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21"/>
          <p:cNvSpPr txBox="1">
            <a:spLocks noGrp="1"/>
          </p:cNvSpPr>
          <p:nvPr>
            <p:ph type="title" idx="2"/>
          </p:nvPr>
        </p:nvSpPr>
        <p:spPr>
          <a:xfrm>
            <a:off x="2732324" y="3485364"/>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3" name="Google Shape;233;p21"/>
          <p:cNvSpPr txBox="1">
            <a:spLocks noGrp="1"/>
          </p:cNvSpPr>
          <p:nvPr>
            <p:ph type="subTitle" idx="1"/>
          </p:nvPr>
        </p:nvSpPr>
        <p:spPr>
          <a:xfrm>
            <a:off x="2732324" y="3820954"/>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1"/>
          <p:cNvSpPr txBox="1">
            <a:spLocks noGrp="1"/>
          </p:cNvSpPr>
          <p:nvPr>
            <p:ph type="title" idx="3"/>
          </p:nvPr>
        </p:nvSpPr>
        <p:spPr>
          <a:xfrm>
            <a:off x="720000" y="2545510"/>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5" name="Google Shape;235;p21"/>
          <p:cNvSpPr txBox="1">
            <a:spLocks noGrp="1"/>
          </p:cNvSpPr>
          <p:nvPr>
            <p:ph type="subTitle" idx="4"/>
          </p:nvPr>
        </p:nvSpPr>
        <p:spPr>
          <a:xfrm>
            <a:off x="720000" y="2882177"/>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1"/>
          <p:cNvSpPr txBox="1">
            <a:spLocks noGrp="1"/>
          </p:cNvSpPr>
          <p:nvPr>
            <p:ph type="title" idx="5"/>
          </p:nvPr>
        </p:nvSpPr>
        <p:spPr>
          <a:xfrm>
            <a:off x="6752550" y="3485364"/>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7" name="Google Shape;237;p21"/>
          <p:cNvSpPr txBox="1">
            <a:spLocks noGrp="1"/>
          </p:cNvSpPr>
          <p:nvPr>
            <p:ph type="subTitle" idx="6"/>
          </p:nvPr>
        </p:nvSpPr>
        <p:spPr>
          <a:xfrm>
            <a:off x="6752550" y="3820954"/>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1"/>
          <p:cNvSpPr txBox="1">
            <a:spLocks noGrp="1"/>
          </p:cNvSpPr>
          <p:nvPr>
            <p:ph type="title" idx="7"/>
          </p:nvPr>
        </p:nvSpPr>
        <p:spPr>
          <a:xfrm>
            <a:off x="4752032" y="2545510"/>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9" name="Google Shape;239;p21"/>
          <p:cNvSpPr txBox="1">
            <a:spLocks noGrp="1"/>
          </p:cNvSpPr>
          <p:nvPr>
            <p:ph type="subTitle" idx="8"/>
          </p:nvPr>
        </p:nvSpPr>
        <p:spPr>
          <a:xfrm>
            <a:off x="4752032" y="2882177"/>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40" name="Google Shape;240;p21"/>
          <p:cNvPicPr preferRelativeResize="0"/>
          <p:nvPr/>
        </p:nvPicPr>
        <p:blipFill rotWithShape="1">
          <a:blip r:embed="rId2"/>
          <a:srcRect l="13992" r="61999"/>
          <a:stretch>
            <a:fillRect/>
          </a:stretch>
        </p:blipFill>
        <p:spPr>
          <a:xfrm>
            <a:off x="-57789" y="0"/>
            <a:ext cx="1850600" cy="5143500"/>
          </a:xfrm>
          <a:prstGeom prst="rect">
            <a:avLst/>
          </a:prstGeom>
          <a:noFill/>
          <a:ln>
            <a:noFill/>
          </a:ln>
        </p:spPr>
      </p:pic>
      <p:sp>
        <p:nvSpPr>
          <p:cNvPr id="241" name="Google Shape;241;p21"/>
          <p:cNvSpPr/>
          <p:nvPr/>
        </p:nvSpPr>
        <p:spPr>
          <a:xfrm rot="10800000" flipH="1">
            <a:off x="6355883" y="-88335"/>
            <a:ext cx="2788116" cy="2728510"/>
          </a:xfrm>
          <a:custGeom>
            <a:avLst/>
            <a:gdLst/>
            <a:ahLst/>
            <a:cxnLst/>
            <a:rect l="l" t="t" r="r" b="b"/>
            <a:pathLst>
              <a:path w="355854" h="149733" extrusionOk="0">
                <a:moveTo>
                  <a:pt x="0" y="147066"/>
                </a:moveTo>
                <a:lnTo>
                  <a:pt x="355854" y="0"/>
                </a:lnTo>
                <a:lnTo>
                  <a:pt x="355854" y="149733"/>
                </a:lnTo>
                <a:close/>
              </a:path>
            </a:pathLst>
          </a:custGeom>
          <a:solidFill>
            <a:schemeClr val="lt2"/>
          </a:solidFill>
          <a:ln>
            <a:noFill/>
          </a:ln>
        </p:spPr>
      </p:sp>
      <p:grpSp>
        <p:nvGrpSpPr>
          <p:cNvPr id="242" name="Google Shape;242;p21"/>
          <p:cNvGrpSpPr/>
          <p:nvPr/>
        </p:nvGrpSpPr>
        <p:grpSpPr>
          <a:xfrm>
            <a:off x="-316322" y="-935126"/>
            <a:ext cx="2252416" cy="2484510"/>
            <a:chOff x="-316322" y="-935126"/>
            <a:chExt cx="2252416" cy="2484510"/>
          </a:xfrm>
        </p:grpSpPr>
        <p:pic>
          <p:nvPicPr>
            <p:cNvPr id="243" name="Google Shape;243;p21"/>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244" name="Google Shape;244;p21"/>
            <p:cNvPicPr preferRelativeResize="0"/>
            <p:nvPr/>
          </p:nvPicPr>
          <p:blipFill>
            <a:blip r:embed="rId4"/>
            <a:stretch>
              <a:fillRect/>
            </a:stretch>
          </p:blipFill>
          <p:spPr>
            <a:xfrm>
              <a:off x="-51551" y="256325"/>
              <a:ext cx="713700" cy="713700"/>
            </a:xfrm>
            <a:prstGeom prst="rect">
              <a:avLst/>
            </a:prstGeom>
            <a:noFill/>
            <a:ln>
              <a:noFill/>
            </a:ln>
          </p:spPr>
        </p:pic>
      </p:grpSp>
      <p:grpSp>
        <p:nvGrpSpPr>
          <p:cNvPr id="245" name="Google Shape;245;p21"/>
          <p:cNvGrpSpPr/>
          <p:nvPr/>
        </p:nvGrpSpPr>
        <p:grpSpPr>
          <a:xfrm>
            <a:off x="6955661" y="-646875"/>
            <a:ext cx="3156369" cy="3088813"/>
            <a:chOff x="6955661" y="-646875"/>
            <a:chExt cx="3156369" cy="3088813"/>
          </a:xfrm>
        </p:grpSpPr>
        <p:pic>
          <p:nvPicPr>
            <p:cNvPr id="246" name="Google Shape;246;p21"/>
            <p:cNvPicPr preferRelativeResize="0"/>
            <p:nvPr/>
          </p:nvPicPr>
          <p:blipFill>
            <a:blip r:embed="rId5"/>
            <a:stretch>
              <a:fillRect/>
            </a:stretch>
          </p:blipFill>
          <p:spPr>
            <a:xfrm>
              <a:off x="8047505" y="404113"/>
              <a:ext cx="2064524" cy="2037825"/>
            </a:xfrm>
            <a:prstGeom prst="rect">
              <a:avLst/>
            </a:prstGeom>
            <a:noFill/>
            <a:ln>
              <a:noFill/>
            </a:ln>
          </p:spPr>
        </p:pic>
        <p:pic>
          <p:nvPicPr>
            <p:cNvPr id="247" name="Google Shape;247;p21"/>
            <p:cNvPicPr preferRelativeResize="0"/>
            <p:nvPr/>
          </p:nvPicPr>
          <p:blipFill>
            <a:blip r:embed="rId6"/>
            <a:stretch>
              <a:fillRect/>
            </a:stretch>
          </p:blipFill>
          <p:spPr>
            <a:xfrm>
              <a:off x="7222411" y="256322"/>
              <a:ext cx="1702537" cy="1582025"/>
            </a:xfrm>
            <a:prstGeom prst="rect">
              <a:avLst/>
            </a:prstGeom>
            <a:noFill/>
            <a:ln>
              <a:noFill/>
            </a:ln>
          </p:spPr>
        </p:pic>
        <p:pic>
          <p:nvPicPr>
            <p:cNvPr id="248" name="Google Shape;248;p21"/>
            <p:cNvPicPr preferRelativeResize="0"/>
            <p:nvPr/>
          </p:nvPicPr>
          <p:blipFill>
            <a:blip r:embed="rId7"/>
            <a:stretch>
              <a:fillRect/>
            </a:stretch>
          </p:blipFill>
          <p:spPr>
            <a:xfrm>
              <a:off x="7918488" y="-646875"/>
              <a:ext cx="1653556" cy="1820000"/>
            </a:xfrm>
            <a:prstGeom prst="rect">
              <a:avLst/>
            </a:prstGeom>
            <a:noFill/>
            <a:ln>
              <a:noFill/>
            </a:ln>
          </p:spPr>
        </p:pic>
        <p:pic>
          <p:nvPicPr>
            <p:cNvPr id="249" name="Google Shape;249;p21"/>
            <p:cNvPicPr preferRelativeResize="0"/>
            <p:nvPr/>
          </p:nvPicPr>
          <p:blipFill>
            <a:blip r:embed="rId8"/>
            <a:stretch>
              <a:fillRect/>
            </a:stretch>
          </p:blipFill>
          <p:spPr>
            <a:xfrm rot="-3">
              <a:off x="6955661" y="-262018"/>
              <a:ext cx="2122545" cy="168503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2" name="Google Shape;252;p22"/>
          <p:cNvSpPr txBox="1">
            <a:spLocks noGrp="1"/>
          </p:cNvSpPr>
          <p:nvPr>
            <p:ph type="title" idx="2"/>
          </p:nvPr>
        </p:nvSpPr>
        <p:spPr>
          <a:xfrm>
            <a:off x="719988"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3" name="Google Shape;253;p22"/>
          <p:cNvSpPr txBox="1">
            <a:spLocks noGrp="1"/>
          </p:cNvSpPr>
          <p:nvPr>
            <p:ph type="subTitle" idx="1"/>
          </p:nvPr>
        </p:nvSpPr>
        <p:spPr>
          <a:xfrm>
            <a:off x="719988"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2"/>
          <p:cNvSpPr txBox="1">
            <a:spLocks noGrp="1"/>
          </p:cNvSpPr>
          <p:nvPr>
            <p:ph type="title" idx="3"/>
          </p:nvPr>
        </p:nvSpPr>
        <p:spPr>
          <a:xfrm>
            <a:off x="3419257"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5" name="Google Shape;255;p22"/>
          <p:cNvSpPr txBox="1">
            <a:spLocks noGrp="1"/>
          </p:cNvSpPr>
          <p:nvPr>
            <p:ph type="subTitle" idx="4"/>
          </p:nvPr>
        </p:nvSpPr>
        <p:spPr>
          <a:xfrm>
            <a:off x="3419257"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2"/>
          <p:cNvSpPr txBox="1">
            <a:spLocks noGrp="1"/>
          </p:cNvSpPr>
          <p:nvPr>
            <p:ph type="title" idx="5"/>
          </p:nvPr>
        </p:nvSpPr>
        <p:spPr>
          <a:xfrm>
            <a:off x="719988"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7" name="Google Shape;257;p22"/>
          <p:cNvSpPr txBox="1">
            <a:spLocks noGrp="1"/>
          </p:cNvSpPr>
          <p:nvPr>
            <p:ph type="subTitle" idx="6"/>
          </p:nvPr>
        </p:nvSpPr>
        <p:spPr>
          <a:xfrm>
            <a:off x="719988"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2"/>
          <p:cNvSpPr txBox="1">
            <a:spLocks noGrp="1"/>
          </p:cNvSpPr>
          <p:nvPr>
            <p:ph type="title" idx="7"/>
          </p:nvPr>
        </p:nvSpPr>
        <p:spPr>
          <a:xfrm>
            <a:off x="3419257"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9" name="Google Shape;259;p22"/>
          <p:cNvSpPr txBox="1">
            <a:spLocks noGrp="1"/>
          </p:cNvSpPr>
          <p:nvPr>
            <p:ph type="subTitle" idx="8"/>
          </p:nvPr>
        </p:nvSpPr>
        <p:spPr>
          <a:xfrm>
            <a:off x="3419257"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2"/>
          <p:cNvSpPr txBox="1">
            <a:spLocks noGrp="1"/>
          </p:cNvSpPr>
          <p:nvPr>
            <p:ph type="title" idx="9"/>
          </p:nvPr>
        </p:nvSpPr>
        <p:spPr>
          <a:xfrm>
            <a:off x="6118533"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1" name="Google Shape;261;p22"/>
          <p:cNvSpPr txBox="1">
            <a:spLocks noGrp="1"/>
          </p:cNvSpPr>
          <p:nvPr>
            <p:ph type="subTitle" idx="13"/>
          </p:nvPr>
        </p:nvSpPr>
        <p:spPr>
          <a:xfrm>
            <a:off x="6118533"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2"/>
          <p:cNvSpPr txBox="1">
            <a:spLocks noGrp="1"/>
          </p:cNvSpPr>
          <p:nvPr>
            <p:ph type="title" idx="14"/>
          </p:nvPr>
        </p:nvSpPr>
        <p:spPr>
          <a:xfrm>
            <a:off x="6118533"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3" name="Google Shape;263;p22"/>
          <p:cNvSpPr txBox="1">
            <a:spLocks noGrp="1"/>
          </p:cNvSpPr>
          <p:nvPr>
            <p:ph type="subTitle" idx="15"/>
          </p:nvPr>
        </p:nvSpPr>
        <p:spPr>
          <a:xfrm>
            <a:off x="6118533"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2"/>
          <p:cNvSpPr/>
          <p:nvPr/>
        </p:nvSpPr>
        <p:spPr>
          <a:xfrm rot="10800000">
            <a:off x="6220500" y="-125"/>
            <a:ext cx="2999700" cy="2098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22"/>
          <p:cNvGrpSpPr/>
          <p:nvPr/>
        </p:nvGrpSpPr>
        <p:grpSpPr>
          <a:xfrm flipH="1">
            <a:off x="6935688" y="-206717"/>
            <a:ext cx="2923589" cy="2927554"/>
            <a:chOff x="-639077" y="-206717"/>
            <a:chExt cx="2923589" cy="2927554"/>
          </a:xfrm>
        </p:grpSpPr>
        <p:pic>
          <p:nvPicPr>
            <p:cNvPr id="266" name="Google Shape;266;p22"/>
            <p:cNvPicPr preferRelativeResize="0"/>
            <p:nvPr/>
          </p:nvPicPr>
          <p:blipFill>
            <a:blip r:embed="rId2"/>
            <a:stretch>
              <a:fillRect/>
            </a:stretch>
          </p:blipFill>
          <p:spPr>
            <a:xfrm>
              <a:off x="-237750" y="-148412"/>
              <a:ext cx="1851124" cy="1764032"/>
            </a:xfrm>
            <a:prstGeom prst="rect">
              <a:avLst/>
            </a:prstGeom>
            <a:noFill/>
            <a:ln>
              <a:noFill/>
            </a:ln>
          </p:spPr>
        </p:pic>
        <p:pic>
          <p:nvPicPr>
            <p:cNvPr id="267" name="Google Shape;267;p22"/>
            <p:cNvPicPr preferRelativeResize="0"/>
            <p:nvPr/>
          </p:nvPicPr>
          <p:blipFill>
            <a:blip r:embed="rId3"/>
            <a:stretch>
              <a:fillRect/>
            </a:stretch>
          </p:blipFill>
          <p:spPr>
            <a:xfrm>
              <a:off x="433387" y="-206717"/>
              <a:ext cx="1851125" cy="1880642"/>
            </a:xfrm>
            <a:prstGeom prst="rect">
              <a:avLst/>
            </a:prstGeom>
            <a:noFill/>
            <a:ln>
              <a:noFill/>
            </a:ln>
          </p:spPr>
        </p:pic>
        <p:pic>
          <p:nvPicPr>
            <p:cNvPr id="268" name="Google Shape;268;p22"/>
            <p:cNvPicPr preferRelativeResize="0"/>
            <p:nvPr/>
          </p:nvPicPr>
          <p:blipFill>
            <a:blip r:embed="rId4"/>
            <a:stretch>
              <a:fillRect/>
            </a:stretch>
          </p:blipFill>
          <p:spPr>
            <a:xfrm rot="1262285">
              <a:off x="-337538" y="661238"/>
              <a:ext cx="1213532" cy="1905278"/>
            </a:xfrm>
            <a:prstGeom prst="rect">
              <a:avLst/>
            </a:prstGeom>
            <a:noFill/>
            <a:ln>
              <a:noFill/>
            </a:ln>
          </p:spPr>
        </p:pic>
      </p:grpSp>
      <p:pic>
        <p:nvPicPr>
          <p:cNvPr id="269" name="Google Shape;269;p22"/>
          <p:cNvPicPr preferRelativeResize="0"/>
          <p:nvPr/>
        </p:nvPicPr>
        <p:blipFill rotWithShape="1">
          <a:blip r:embed="rId5"/>
          <a:srcRect l="85430" r="1099"/>
          <a:stretch>
            <a:fillRect/>
          </a:stretch>
        </p:blipFill>
        <p:spPr>
          <a:xfrm>
            <a:off x="-152399" y="-45075"/>
            <a:ext cx="1038227"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70"/>
        <p:cNvGrpSpPr/>
        <p:nvPr/>
      </p:nvGrpSpPr>
      <p:grpSpPr>
        <a:xfrm>
          <a:off x="0" y="0"/>
          <a:ext cx="0" cy="0"/>
          <a:chOff x="0" y="0"/>
          <a:chExt cx="0" cy="0"/>
        </a:xfrm>
      </p:grpSpPr>
      <p:pic>
        <p:nvPicPr>
          <p:cNvPr id="271" name="Google Shape;271;p23"/>
          <p:cNvPicPr preferRelativeResize="0"/>
          <p:nvPr/>
        </p:nvPicPr>
        <p:blipFill rotWithShape="1">
          <a:blip r:embed="rId2"/>
          <a:srcRect l="88035"/>
          <a:stretch>
            <a:fillRect/>
          </a:stretch>
        </p:blipFill>
        <p:spPr>
          <a:xfrm>
            <a:off x="1" y="0"/>
            <a:ext cx="922225" cy="5143500"/>
          </a:xfrm>
          <a:prstGeom prst="rect">
            <a:avLst/>
          </a:prstGeom>
          <a:noFill/>
          <a:ln>
            <a:noFill/>
          </a:ln>
        </p:spPr>
      </p:pic>
      <p:sp>
        <p:nvSpPr>
          <p:cNvPr id="272" name="Google Shape;272;p23"/>
          <p:cNvSpPr txBox="1">
            <a:spLocks noGrp="1"/>
          </p:cNvSpPr>
          <p:nvPr>
            <p:ph type="title"/>
          </p:nvPr>
        </p:nvSpPr>
        <p:spPr>
          <a:xfrm>
            <a:off x="922225" y="2854001"/>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3" name="Google Shape;273;p23"/>
          <p:cNvSpPr txBox="1">
            <a:spLocks noGrp="1"/>
          </p:cNvSpPr>
          <p:nvPr>
            <p:ph type="subTitle" idx="1"/>
          </p:nvPr>
        </p:nvSpPr>
        <p:spPr>
          <a:xfrm>
            <a:off x="1157275" y="3742266"/>
            <a:ext cx="1477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4" name="Google Shape;274;p23"/>
          <p:cNvSpPr txBox="1">
            <a:spLocks noGrp="1"/>
          </p:cNvSpPr>
          <p:nvPr>
            <p:ph type="title" idx="2"/>
          </p:nvPr>
        </p:nvSpPr>
        <p:spPr>
          <a:xfrm>
            <a:off x="3560378" y="1219283"/>
            <a:ext cx="20298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5" name="Google Shape;275;p23"/>
          <p:cNvSpPr txBox="1">
            <a:spLocks noGrp="1"/>
          </p:cNvSpPr>
          <p:nvPr>
            <p:ph type="subTitle" idx="3"/>
          </p:nvPr>
        </p:nvSpPr>
        <p:spPr>
          <a:xfrm>
            <a:off x="3811178" y="2123189"/>
            <a:ext cx="1528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6" name="Google Shape;276;p23"/>
          <p:cNvSpPr txBox="1">
            <a:spLocks noGrp="1"/>
          </p:cNvSpPr>
          <p:nvPr>
            <p:ph type="title" idx="4"/>
          </p:nvPr>
        </p:nvSpPr>
        <p:spPr>
          <a:xfrm>
            <a:off x="6254450" y="2854001"/>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7" name="Google Shape;277;p23"/>
          <p:cNvSpPr txBox="1">
            <a:spLocks noGrp="1"/>
          </p:cNvSpPr>
          <p:nvPr>
            <p:ph type="subTitle" idx="5"/>
          </p:nvPr>
        </p:nvSpPr>
        <p:spPr>
          <a:xfrm>
            <a:off x="6464000" y="3742266"/>
            <a:ext cx="1528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8" name="Google Shape;278;p23"/>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9" name="Google Shape;279;p23"/>
          <p:cNvGrpSpPr/>
          <p:nvPr/>
        </p:nvGrpSpPr>
        <p:grpSpPr>
          <a:xfrm>
            <a:off x="7587667" y="-537100"/>
            <a:ext cx="2162483" cy="3697200"/>
            <a:chOff x="7587667" y="-537100"/>
            <a:chExt cx="2162483" cy="3697200"/>
          </a:xfrm>
        </p:grpSpPr>
        <p:pic>
          <p:nvPicPr>
            <p:cNvPr id="280" name="Google Shape;280;p23"/>
            <p:cNvPicPr preferRelativeResize="0"/>
            <p:nvPr/>
          </p:nvPicPr>
          <p:blipFill>
            <a:blip r:embed="rId3"/>
            <a:stretch>
              <a:fillRect/>
            </a:stretch>
          </p:blipFill>
          <p:spPr>
            <a:xfrm>
              <a:off x="7841075" y="1116925"/>
              <a:ext cx="1827101" cy="2043176"/>
            </a:xfrm>
            <a:prstGeom prst="rect">
              <a:avLst/>
            </a:prstGeom>
            <a:noFill/>
            <a:ln>
              <a:noFill/>
            </a:ln>
          </p:spPr>
        </p:pic>
        <p:pic>
          <p:nvPicPr>
            <p:cNvPr id="281" name="Google Shape;281;p23"/>
            <p:cNvPicPr preferRelativeResize="0"/>
            <p:nvPr/>
          </p:nvPicPr>
          <p:blipFill>
            <a:blip r:embed="rId4"/>
            <a:stretch>
              <a:fillRect/>
            </a:stretch>
          </p:blipFill>
          <p:spPr>
            <a:xfrm>
              <a:off x="7917279" y="397100"/>
              <a:ext cx="1635201" cy="1563174"/>
            </a:xfrm>
            <a:prstGeom prst="rect">
              <a:avLst/>
            </a:prstGeom>
            <a:noFill/>
            <a:ln>
              <a:noFill/>
            </a:ln>
          </p:spPr>
        </p:pic>
        <p:pic>
          <p:nvPicPr>
            <p:cNvPr id="282" name="Google Shape;282;p23"/>
            <p:cNvPicPr preferRelativeResize="0"/>
            <p:nvPr/>
          </p:nvPicPr>
          <p:blipFill>
            <a:blip r:embed="rId5"/>
            <a:stretch>
              <a:fillRect/>
            </a:stretch>
          </p:blipFill>
          <p:spPr>
            <a:xfrm rot="-1469134">
              <a:off x="7841086" y="-171462"/>
              <a:ext cx="1165825" cy="1475850"/>
            </a:xfrm>
            <a:prstGeom prst="rect">
              <a:avLst/>
            </a:prstGeom>
            <a:noFill/>
            <a:ln>
              <a:noFill/>
            </a:ln>
          </p:spPr>
        </p:pic>
        <p:pic>
          <p:nvPicPr>
            <p:cNvPr id="283" name="Google Shape;283;p23"/>
            <p:cNvPicPr preferRelativeResize="0"/>
            <p:nvPr/>
          </p:nvPicPr>
          <p:blipFill>
            <a:blip r:embed="rId6"/>
            <a:stretch>
              <a:fillRect/>
            </a:stretch>
          </p:blipFill>
          <p:spPr>
            <a:xfrm>
              <a:off x="7841074" y="-537100"/>
              <a:ext cx="1909076" cy="1563176"/>
            </a:xfrm>
            <a:prstGeom prst="rect">
              <a:avLst/>
            </a:prstGeom>
            <a:noFill/>
            <a:ln>
              <a:noFill/>
            </a:ln>
          </p:spPr>
        </p:pic>
      </p:grpSp>
      <p:grpSp>
        <p:nvGrpSpPr>
          <p:cNvPr id="284" name="Google Shape;284;p23"/>
          <p:cNvGrpSpPr/>
          <p:nvPr/>
        </p:nvGrpSpPr>
        <p:grpSpPr>
          <a:xfrm>
            <a:off x="-1080514" y="-192689"/>
            <a:ext cx="2204637" cy="2707814"/>
            <a:chOff x="-1080514" y="-192689"/>
            <a:chExt cx="2204637" cy="2707814"/>
          </a:xfrm>
        </p:grpSpPr>
        <p:pic>
          <p:nvPicPr>
            <p:cNvPr id="285" name="Google Shape;285;p23"/>
            <p:cNvPicPr preferRelativeResize="0"/>
            <p:nvPr/>
          </p:nvPicPr>
          <p:blipFill>
            <a:blip r:embed="rId7"/>
            <a:stretch>
              <a:fillRect/>
            </a:stretch>
          </p:blipFill>
          <p:spPr>
            <a:xfrm flipH="1">
              <a:off x="-1080514" y="757003"/>
              <a:ext cx="2086449" cy="1758122"/>
            </a:xfrm>
            <a:prstGeom prst="rect">
              <a:avLst/>
            </a:prstGeom>
            <a:noFill/>
            <a:ln>
              <a:noFill/>
            </a:ln>
          </p:spPr>
        </p:pic>
        <p:pic>
          <p:nvPicPr>
            <p:cNvPr id="286" name="Google Shape;286;p23"/>
            <p:cNvPicPr preferRelativeResize="0"/>
            <p:nvPr/>
          </p:nvPicPr>
          <p:blipFill>
            <a:blip r:embed="rId8"/>
            <a:stretch>
              <a:fillRect/>
            </a:stretch>
          </p:blipFill>
          <p:spPr>
            <a:xfrm flipH="1">
              <a:off x="-50242" y="-192689"/>
              <a:ext cx="924550" cy="927889"/>
            </a:xfrm>
            <a:prstGeom prst="rect">
              <a:avLst/>
            </a:prstGeom>
            <a:noFill/>
            <a:ln>
              <a:noFill/>
            </a:ln>
          </p:spPr>
        </p:pic>
        <p:pic>
          <p:nvPicPr>
            <p:cNvPr id="287" name="Google Shape;287;p23"/>
            <p:cNvPicPr preferRelativeResize="0"/>
            <p:nvPr/>
          </p:nvPicPr>
          <p:blipFill>
            <a:blip r:embed="rId9"/>
            <a:stretch>
              <a:fillRect/>
            </a:stretch>
          </p:blipFill>
          <p:spPr>
            <a:xfrm rot="-1219851" flipH="1">
              <a:off x="50707" y="50450"/>
              <a:ext cx="754900" cy="196884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831125" y="1208695"/>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4"/>
          <p:cNvSpPr txBox="1">
            <a:spLocks noGrp="1"/>
          </p:cNvSpPr>
          <p:nvPr>
            <p:ph type="subTitle" idx="1"/>
          </p:nvPr>
        </p:nvSpPr>
        <p:spPr>
          <a:xfrm>
            <a:off x="831125" y="1938110"/>
            <a:ext cx="19473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1" name="Google Shape;291;p24"/>
          <p:cNvSpPr txBox="1">
            <a:spLocks noGrp="1"/>
          </p:cNvSpPr>
          <p:nvPr>
            <p:ph type="title" idx="2"/>
          </p:nvPr>
        </p:nvSpPr>
        <p:spPr>
          <a:xfrm>
            <a:off x="3508862" y="2336525"/>
            <a:ext cx="20298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2" name="Google Shape;292;p24"/>
          <p:cNvSpPr txBox="1">
            <a:spLocks noGrp="1"/>
          </p:cNvSpPr>
          <p:nvPr>
            <p:ph type="subTitle" idx="3"/>
          </p:nvPr>
        </p:nvSpPr>
        <p:spPr>
          <a:xfrm>
            <a:off x="3508862" y="3069775"/>
            <a:ext cx="20298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3" name="Google Shape;293;p24"/>
          <p:cNvSpPr txBox="1">
            <a:spLocks noGrp="1"/>
          </p:cNvSpPr>
          <p:nvPr>
            <p:ph type="title" idx="4"/>
          </p:nvPr>
        </p:nvSpPr>
        <p:spPr>
          <a:xfrm>
            <a:off x="831125" y="3290886"/>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4" name="Google Shape;294;p24"/>
          <p:cNvSpPr txBox="1">
            <a:spLocks noGrp="1"/>
          </p:cNvSpPr>
          <p:nvPr>
            <p:ph type="subTitle" idx="5"/>
          </p:nvPr>
        </p:nvSpPr>
        <p:spPr>
          <a:xfrm>
            <a:off x="831125" y="4020300"/>
            <a:ext cx="19473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24"/>
          <p:cNvSpPr txBox="1">
            <a:spLocks noGrp="1"/>
          </p:cNvSpPr>
          <p:nvPr>
            <p:ph type="title" idx="6"/>
          </p:nvPr>
        </p:nvSpPr>
        <p:spPr>
          <a:xfrm>
            <a:off x="720000" y="540000"/>
            <a:ext cx="4818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6" name="Google Shape;296;p24"/>
          <p:cNvSpPr/>
          <p:nvPr/>
        </p:nvSpPr>
        <p:spPr>
          <a:xfrm>
            <a:off x="5628074" y="-86400"/>
            <a:ext cx="3563448"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297" name="Google Shape;297;p24"/>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grpSp>
        <p:nvGrpSpPr>
          <p:cNvPr id="298" name="Google Shape;298;p24"/>
          <p:cNvGrpSpPr/>
          <p:nvPr/>
        </p:nvGrpSpPr>
        <p:grpSpPr>
          <a:xfrm flipH="1">
            <a:off x="5435750" y="158994"/>
            <a:ext cx="4288551" cy="4730206"/>
            <a:chOff x="3653100" y="245969"/>
            <a:chExt cx="4288551" cy="4730206"/>
          </a:xfrm>
        </p:grpSpPr>
        <p:pic>
          <p:nvPicPr>
            <p:cNvPr id="299" name="Google Shape;299;p24"/>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300" name="Google Shape;300;p24"/>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301" name="Google Shape;301;p24"/>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302" name="Google Shape;302;p24"/>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303" name="Google Shape;303;p24"/>
            <p:cNvPicPr preferRelativeResize="0"/>
            <p:nvPr/>
          </p:nvPicPr>
          <p:blipFill>
            <a:blip r:embed="rId7"/>
            <a:stretch>
              <a:fillRect/>
            </a:stretch>
          </p:blipFill>
          <p:spPr>
            <a:xfrm flipH="1">
              <a:off x="5216400" y="539995"/>
              <a:ext cx="2725251" cy="2152405"/>
            </a:xfrm>
            <a:prstGeom prst="rect">
              <a:avLst/>
            </a:prstGeom>
            <a:noFill/>
            <a:ln>
              <a:noFill/>
            </a:ln>
          </p:spPr>
        </p:pic>
        <p:pic>
          <p:nvPicPr>
            <p:cNvPr id="304" name="Google Shape;304;p24"/>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305" name="Google Shape;305;p24"/>
            <p:cNvPicPr preferRelativeResize="0"/>
            <p:nvPr/>
          </p:nvPicPr>
          <p:blipFill>
            <a:blip r:embed="rId9"/>
            <a:stretch>
              <a:fillRect/>
            </a:stretch>
          </p:blipFill>
          <p:spPr>
            <a:xfrm rot="10242693">
              <a:off x="5322919" y="1667125"/>
              <a:ext cx="1430785" cy="1983199"/>
            </a:xfrm>
            <a:prstGeom prst="rect">
              <a:avLst/>
            </a:prstGeom>
            <a:noFill/>
            <a:ln>
              <a:noFill/>
            </a:ln>
          </p:spPr>
        </p:pic>
        <p:pic>
          <p:nvPicPr>
            <p:cNvPr id="306" name="Google Shape;306;p24"/>
            <p:cNvPicPr preferRelativeResize="0"/>
            <p:nvPr/>
          </p:nvPicPr>
          <p:blipFill>
            <a:blip r:embed="rId10"/>
            <a:stretch>
              <a:fillRect/>
            </a:stretch>
          </p:blipFill>
          <p:spPr>
            <a:xfrm flipH="1">
              <a:off x="6591275" y="3114025"/>
              <a:ext cx="969000" cy="96900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07"/>
        <p:cNvGrpSpPr/>
        <p:nvPr/>
      </p:nvGrpSpPr>
      <p:grpSpPr>
        <a:xfrm>
          <a:off x="0" y="0"/>
          <a:ext cx="0" cy="0"/>
          <a:chOff x="0" y="0"/>
          <a:chExt cx="0" cy="0"/>
        </a:xfrm>
      </p:grpSpPr>
      <p:sp>
        <p:nvSpPr>
          <p:cNvPr id="308" name="Google Shape;308;p25"/>
          <p:cNvSpPr/>
          <p:nvPr/>
        </p:nvSpPr>
        <p:spPr>
          <a:xfrm rot="10800000">
            <a:off x="-57789" y="-88335"/>
            <a:ext cx="2788116" cy="2728510"/>
          </a:xfrm>
          <a:custGeom>
            <a:avLst/>
            <a:gdLst/>
            <a:ahLst/>
            <a:cxnLst/>
            <a:rect l="l" t="t" r="r" b="b"/>
            <a:pathLst>
              <a:path w="355854" h="149733" extrusionOk="0">
                <a:moveTo>
                  <a:pt x="0" y="147066"/>
                </a:moveTo>
                <a:lnTo>
                  <a:pt x="355854" y="0"/>
                </a:lnTo>
                <a:lnTo>
                  <a:pt x="355854" y="149733"/>
                </a:lnTo>
                <a:close/>
              </a:path>
            </a:pathLst>
          </a:custGeom>
          <a:solidFill>
            <a:schemeClr val="lt2"/>
          </a:solidFill>
          <a:ln>
            <a:noFill/>
          </a:ln>
        </p:spPr>
      </p:sp>
      <p:sp>
        <p:nvSpPr>
          <p:cNvPr id="309" name="Google Shape;309;p2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310" name="Google Shape;310;p25"/>
          <p:cNvPicPr preferRelativeResize="0"/>
          <p:nvPr/>
        </p:nvPicPr>
        <p:blipFill rotWithShape="1">
          <a:blip r:embed="rId2"/>
          <a:srcRect l="13992" r="61999"/>
          <a:stretch>
            <a:fillRect/>
          </a:stretch>
        </p:blipFill>
        <p:spPr>
          <a:xfrm flipH="1">
            <a:off x="7293400" y="0"/>
            <a:ext cx="1850600" cy="5143500"/>
          </a:xfrm>
          <a:prstGeom prst="rect">
            <a:avLst/>
          </a:prstGeom>
          <a:noFill/>
          <a:ln>
            <a:noFill/>
          </a:ln>
        </p:spPr>
      </p:pic>
      <p:grpSp>
        <p:nvGrpSpPr>
          <p:cNvPr id="311" name="Google Shape;311;p25"/>
          <p:cNvGrpSpPr/>
          <p:nvPr/>
        </p:nvGrpSpPr>
        <p:grpSpPr>
          <a:xfrm>
            <a:off x="7437953" y="3279099"/>
            <a:ext cx="2643077" cy="3151051"/>
            <a:chOff x="3505553" y="1716349"/>
            <a:chExt cx="2643077" cy="3151051"/>
          </a:xfrm>
        </p:grpSpPr>
        <p:pic>
          <p:nvPicPr>
            <p:cNvPr id="312" name="Google Shape;312;p25"/>
            <p:cNvPicPr preferRelativeResize="0"/>
            <p:nvPr/>
          </p:nvPicPr>
          <p:blipFill>
            <a:blip r:embed="rId3"/>
            <a:stretch>
              <a:fillRect/>
            </a:stretch>
          </p:blipFill>
          <p:spPr>
            <a:xfrm>
              <a:off x="4084105" y="2829575"/>
              <a:ext cx="2064525" cy="2037825"/>
            </a:xfrm>
            <a:prstGeom prst="rect">
              <a:avLst/>
            </a:prstGeom>
            <a:noFill/>
            <a:ln>
              <a:noFill/>
            </a:ln>
          </p:spPr>
        </p:pic>
        <p:pic>
          <p:nvPicPr>
            <p:cNvPr id="313" name="Google Shape;313;p25"/>
            <p:cNvPicPr preferRelativeResize="0"/>
            <p:nvPr/>
          </p:nvPicPr>
          <p:blipFill>
            <a:blip r:embed="rId4"/>
            <a:stretch>
              <a:fillRect/>
            </a:stretch>
          </p:blipFill>
          <p:spPr>
            <a:xfrm>
              <a:off x="3605388" y="2960637"/>
              <a:ext cx="1334722" cy="1240225"/>
            </a:xfrm>
            <a:prstGeom prst="rect">
              <a:avLst/>
            </a:prstGeom>
            <a:noFill/>
            <a:ln>
              <a:noFill/>
            </a:ln>
          </p:spPr>
        </p:pic>
        <p:pic>
          <p:nvPicPr>
            <p:cNvPr id="314" name="Google Shape;314;p25"/>
            <p:cNvPicPr preferRelativeResize="0"/>
            <p:nvPr/>
          </p:nvPicPr>
          <p:blipFill>
            <a:blip r:embed="rId5"/>
            <a:stretch>
              <a:fillRect/>
            </a:stretch>
          </p:blipFill>
          <p:spPr>
            <a:xfrm>
              <a:off x="3922538" y="1895150"/>
              <a:ext cx="1653556" cy="1820000"/>
            </a:xfrm>
            <a:prstGeom prst="rect">
              <a:avLst/>
            </a:prstGeom>
            <a:noFill/>
            <a:ln>
              <a:noFill/>
            </a:ln>
          </p:spPr>
        </p:pic>
        <p:pic>
          <p:nvPicPr>
            <p:cNvPr id="315" name="Google Shape;315;p25"/>
            <p:cNvPicPr preferRelativeResize="0"/>
            <p:nvPr/>
          </p:nvPicPr>
          <p:blipFill>
            <a:blip r:embed="rId6"/>
            <a:stretch>
              <a:fillRect/>
            </a:stretch>
          </p:blipFill>
          <p:spPr>
            <a:xfrm rot="8847429" flipH="1">
              <a:off x="3964399" y="1910831"/>
              <a:ext cx="1334724" cy="2095545"/>
            </a:xfrm>
            <a:prstGeom prst="rect">
              <a:avLst/>
            </a:prstGeom>
            <a:noFill/>
            <a:ln>
              <a:noFill/>
            </a:ln>
          </p:spPr>
        </p:pic>
      </p:grpSp>
      <p:pic>
        <p:nvPicPr>
          <p:cNvPr id="316" name="Google Shape;316;p25"/>
          <p:cNvPicPr preferRelativeResize="0"/>
          <p:nvPr/>
        </p:nvPicPr>
        <p:blipFill>
          <a:blip r:embed="rId7"/>
          <a:stretch>
            <a:fillRect/>
          </a:stretch>
        </p:blipFill>
        <p:spPr>
          <a:xfrm>
            <a:off x="668375" y="-376950"/>
            <a:ext cx="1335771" cy="1344850"/>
          </a:xfrm>
          <a:prstGeom prst="rect">
            <a:avLst/>
          </a:prstGeom>
          <a:noFill/>
          <a:ln>
            <a:noFill/>
          </a:ln>
        </p:spPr>
      </p:pic>
      <p:pic>
        <p:nvPicPr>
          <p:cNvPr id="317" name="Google Shape;317;p25"/>
          <p:cNvPicPr preferRelativeResize="0"/>
          <p:nvPr/>
        </p:nvPicPr>
        <p:blipFill>
          <a:blip r:embed="rId8"/>
          <a:stretch>
            <a:fillRect/>
          </a:stretch>
        </p:blipFill>
        <p:spPr>
          <a:xfrm>
            <a:off x="-248896" y="-376948"/>
            <a:ext cx="1443247" cy="1512100"/>
          </a:xfrm>
          <a:prstGeom prst="rect">
            <a:avLst/>
          </a:prstGeom>
          <a:noFill/>
          <a:ln>
            <a:noFill/>
          </a:ln>
        </p:spPr>
      </p:pic>
      <p:pic>
        <p:nvPicPr>
          <p:cNvPr id="318" name="Google Shape;318;p25"/>
          <p:cNvPicPr preferRelativeResize="0"/>
          <p:nvPr/>
        </p:nvPicPr>
        <p:blipFill>
          <a:blip r:embed="rId9"/>
          <a:stretch>
            <a:fillRect/>
          </a:stretch>
        </p:blipFill>
        <p:spPr>
          <a:xfrm>
            <a:off x="-304800" y="327938"/>
            <a:ext cx="1983326" cy="1895965"/>
          </a:xfrm>
          <a:prstGeom prst="rect">
            <a:avLst/>
          </a:prstGeom>
          <a:noFill/>
          <a:ln>
            <a:noFill/>
          </a:ln>
        </p:spPr>
      </p:pic>
      <p:pic>
        <p:nvPicPr>
          <p:cNvPr id="319" name="Google Shape;319;p25"/>
          <p:cNvPicPr preferRelativeResize="0"/>
          <p:nvPr/>
        </p:nvPicPr>
        <p:blipFill>
          <a:blip r:embed="rId10"/>
          <a:stretch>
            <a:fillRect/>
          </a:stretch>
        </p:blipFill>
        <p:spPr>
          <a:xfrm>
            <a:off x="764150" y="540007"/>
            <a:ext cx="733800" cy="734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72595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22" name="Google Shape;322;p26"/>
          <p:cNvPicPr preferRelativeResize="0"/>
          <p:nvPr/>
        </p:nvPicPr>
        <p:blipFill>
          <a:blip r:embed="rId2"/>
          <a:stretch>
            <a:fillRect/>
          </a:stretch>
        </p:blipFill>
        <p:spPr>
          <a:xfrm>
            <a:off x="8244876" y="-178898"/>
            <a:ext cx="899125" cy="899125"/>
          </a:xfrm>
          <a:prstGeom prst="rect">
            <a:avLst/>
          </a:prstGeom>
          <a:noFill/>
          <a:ln>
            <a:noFill/>
          </a:ln>
        </p:spPr>
      </p:pic>
      <p:pic>
        <p:nvPicPr>
          <p:cNvPr id="323" name="Google Shape;323;p26"/>
          <p:cNvPicPr preferRelativeResize="0"/>
          <p:nvPr/>
        </p:nvPicPr>
        <p:blipFill>
          <a:blip r:embed="rId3"/>
          <a:stretch>
            <a:fillRect/>
          </a:stretch>
        </p:blipFill>
        <p:spPr>
          <a:xfrm>
            <a:off x="8244876" y="3593195"/>
            <a:ext cx="1254375" cy="1257000"/>
          </a:xfrm>
          <a:prstGeom prst="rect">
            <a:avLst/>
          </a:prstGeom>
          <a:noFill/>
          <a:ln>
            <a:noFill/>
          </a:ln>
        </p:spPr>
      </p:pic>
      <p:pic>
        <p:nvPicPr>
          <p:cNvPr id="324" name="Google Shape;324;p26"/>
          <p:cNvPicPr preferRelativeResize="0"/>
          <p:nvPr/>
        </p:nvPicPr>
        <p:blipFill>
          <a:blip r:embed="rId4"/>
          <a:stretch>
            <a:fillRect/>
          </a:stretch>
        </p:blipFill>
        <p:spPr>
          <a:xfrm rot="849860">
            <a:off x="-634158" y="573900"/>
            <a:ext cx="2364700" cy="2629176"/>
          </a:xfrm>
          <a:prstGeom prst="rect">
            <a:avLst/>
          </a:prstGeom>
          <a:noFill/>
          <a:ln>
            <a:noFill/>
          </a:ln>
        </p:spPr>
      </p:pic>
      <p:pic>
        <p:nvPicPr>
          <p:cNvPr id="325" name="Google Shape;325;p26"/>
          <p:cNvPicPr preferRelativeResize="0"/>
          <p:nvPr/>
        </p:nvPicPr>
        <p:blipFill>
          <a:blip r:embed="rId5"/>
          <a:stretch>
            <a:fillRect/>
          </a:stretch>
        </p:blipFill>
        <p:spPr>
          <a:xfrm>
            <a:off x="-321750" y="124615"/>
            <a:ext cx="1823851" cy="1672492"/>
          </a:xfrm>
          <a:prstGeom prst="rect">
            <a:avLst/>
          </a:prstGeom>
          <a:noFill/>
          <a:ln>
            <a:noFill/>
          </a:ln>
        </p:spPr>
      </p:pic>
      <p:pic>
        <p:nvPicPr>
          <p:cNvPr id="326" name="Google Shape;326;p26"/>
          <p:cNvPicPr preferRelativeResize="0"/>
          <p:nvPr/>
        </p:nvPicPr>
        <p:blipFill>
          <a:blip r:embed="rId6"/>
          <a:stretch>
            <a:fillRect/>
          </a:stretch>
        </p:blipFill>
        <p:spPr>
          <a:xfrm>
            <a:off x="7782516" y="4187026"/>
            <a:ext cx="1823853" cy="1352583"/>
          </a:xfrm>
          <a:prstGeom prst="rect">
            <a:avLst/>
          </a:prstGeom>
          <a:noFill/>
          <a:ln>
            <a:noFill/>
          </a:ln>
        </p:spPr>
      </p:pic>
      <p:pic>
        <p:nvPicPr>
          <p:cNvPr id="327" name="Google Shape;327;p26"/>
          <p:cNvPicPr preferRelativeResize="0"/>
          <p:nvPr/>
        </p:nvPicPr>
        <p:blipFill rotWithShape="1">
          <a:blip r:embed="rId7"/>
          <a:srcRect l="76770" r="987"/>
          <a:stretch>
            <a:fillRect/>
          </a:stretch>
        </p:blipFill>
        <p:spPr>
          <a:xfrm>
            <a:off x="7581901" y="-1803150"/>
            <a:ext cx="1714377"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328"/>
        <p:cNvGrpSpPr/>
        <p:nvPr/>
      </p:nvGrpSpPr>
      <p:grpSpPr>
        <a:xfrm>
          <a:off x="0" y="0"/>
          <a:ext cx="0" cy="0"/>
          <a:chOff x="0" y="0"/>
          <a:chExt cx="0" cy="0"/>
        </a:xfrm>
      </p:grpSpPr>
      <p:pic>
        <p:nvPicPr>
          <p:cNvPr id="329" name="Google Shape;329;p27"/>
          <p:cNvPicPr preferRelativeResize="0"/>
          <p:nvPr/>
        </p:nvPicPr>
        <p:blipFill rotWithShape="1">
          <a:blip r:embed="rId2"/>
          <a:srcRect l="86058" t="63971" r="1976"/>
          <a:stretch>
            <a:fillRect/>
          </a:stretch>
        </p:blipFill>
        <p:spPr>
          <a:xfrm>
            <a:off x="8153400" y="3290400"/>
            <a:ext cx="922225" cy="1853101"/>
          </a:xfrm>
          <a:prstGeom prst="rect">
            <a:avLst/>
          </a:prstGeom>
          <a:noFill/>
          <a:ln>
            <a:noFill/>
          </a:ln>
        </p:spPr>
      </p:pic>
      <p:sp>
        <p:nvSpPr>
          <p:cNvPr id="330" name="Google Shape;330;p2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31" name="Google Shape;331;p27"/>
          <p:cNvGrpSpPr/>
          <p:nvPr/>
        </p:nvGrpSpPr>
        <p:grpSpPr>
          <a:xfrm>
            <a:off x="7234651" y="-365775"/>
            <a:ext cx="2786749" cy="2416900"/>
            <a:chOff x="7234651" y="-365775"/>
            <a:chExt cx="2786749" cy="2416900"/>
          </a:xfrm>
        </p:grpSpPr>
        <p:pic>
          <p:nvPicPr>
            <p:cNvPr id="332" name="Google Shape;332;p27"/>
            <p:cNvPicPr preferRelativeResize="0"/>
            <p:nvPr/>
          </p:nvPicPr>
          <p:blipFill>
            <a:blip r:embed="rId3"/>
            <a:stretch>
              <a:fillRect/>
            </a:stretch>
          </p:blipFill>
          <p:spPr>
            <a:xfrm>
              <a:off x="8506349" y="1148663"/>
              <a:ext cx="900575" cy="902461"/>
            </a:xfrm>
            <a:prstGeom prst="rect">
              <a:avLst/>
            </a:prstGeom>
            <a:noFill/>
            <a:ln>
              <a:noFill/>
            </a:ln>
          </p:spPr>
        </p:pic>
        <p:pic>
          <p:nvPicPr>
            <p:cNvPr id="333" name="Google Shape;333;p27"/>
            <p:cNvPicPr preferRelativeResize="0"/>
            <p:nvPr/>
          </p:nvPicPr>
          <p:blipFill>
            <a:blip r:embed="rId4"/>
            <a:stretch>
              <a:fillRect/>
            </a:stretch>
          </p:blipFill>
          <p:spPr>
            <a:xfrm>
              <a:off x="7234651" y="-365775"/>
              <a:ext cx="2109624" cy="1666199"/>
            </a:xfrm>
            <a:prstGeom prst="rect">
              <a:avLst/>
            </a:prstGeom>
            <a:noFill/>
            <a:ln>
              <a:noFill/>
            </a:ln>
          </p:spPr>
        </p:pic>
        <p:pic>
          <p:nvPicPr>
            <p:cNvPr id="334" name="Google Shape;334;p27"/>
            <p:cNvPicPr preferRelativeResize="0"/>
            <p:nvPr/>
          </p:nvPicPr>
          <p:blipFill>
            <a:blip r:embed="rId5"/>
            <a:stretch>
              <a:fillRect/>
            </a:stretch>
          </p:blipFill>
          <p:spPr>
            <a:xfrm>
              <a:off x="8004098" y="-107150"/>
              <a:ext cx="2017303" cy="1965025"/>
            </a:xfrm>
            <a:prstGeom prst="rect">
              <a:avLst/>
            </a:prstGeom>
            <a:noFill/>
            <a:ln>
              <a:noFill/>
            </a:ln>
          </p:spPr>
        </p:pic>
      </p:grpSp>
      <p:grpSp>
        <p:nvGrpSpPr>
          <p:cNvPr id="335" name="Google Shape;335;p27"/>
          <p:cNvGrpSpPr/>
          <p:nvPr/>
        </p:nvGrpSpPr>
        <p:grpSpPr>
          <a:xfrm>
            <a:off x="-356975" y="-531275"/>
            <a:ext cx="2132819" cy="2297775"/>
            <a:chOff x="-356975" y="-531275"/>
            <a:chExt cx="2132819" cy="2297775"/>
          </a:xfrm>
        </p:grpSpPr>
        <p:pic>
          <p:nvPicPr>
            <p:cNvPr id="336" name="Google Shape;336;p27"/>
            <p:cNvPicPr preferRelativeResize="0"/>
            <p:nvPr/>
          </p:nvPicPr>
          <p:blipFill>
            <a:blip r:embed="rId6"/>
            <a:stretch>
              <a:fillRect/>
            </a:stretch>
          </p:blipFill>
          <p:spPr>
            <a:xfrm>
              <a:off x="-356975" y="540010"/>
              <a:ext cx="1653824" cy="1226490"/>
            </a:xfrm>
            <a:prstGeom prst="rect">
              <a:avLst/>
            </a:prstGeom>
            <a:noFill/>
            <a:ln>
              <a:noFill/>
            </a:ln>
          </p:spPr>
        </p:pic>
        <p:pic>
          <p:nvPicPr>
            <p:cNvPr id="337" name="Google Shape;337;p27"/>
            <p:cNvPicPr preferRelativeResize="0"/>
            <p:nvPr/>
          </p:nvPicPr>
          <p:blipFill>
            <a:blip r:embed="rId7"/>
            <a:stretch>
              <a:fillRect/>
            </a:stretch>
          </p:blipFill>
          <p:spPr>
            <a:xfrm>
              <a:off x="-96800" y="-531275"/>
              <a:ext cx="1545752" cy="2142549"/>
            </a:xfrm>
            <a:prstGeom prst="rect">
              <a:avLst/>
            </a:prstGeom>
            <a:noFill/>
            <a:ln>
              <a:noFill/>
            </a:ln>
          </p:spPr>
        </p:pic>
        <p:pic>
          <p:nvPicPr>
            <p:cNvPr id="338" name="Google Shape;338;p27"/>
            <p:cNvPicPr preferRelativeResize="0"/>
            <p:nvPr/>
          </p:nvPicPr>
          <p:blipFill>
            <a:blip r:embed="rId8"/>
            <a:stretch>
              <a:fillRect/>
            </a:stretch>
          </p:blipFill>
          <p:spPr>
            <a:xfrm>
              <a:off x="122028" y="-193800"/>
              <a:ext cx="1653816" cy="130422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39"/>
        <p:cNvGrpSpPr/>
        <p:nvPr/>
      </p:nvGrpSpPr>
      <p:grpSpPr>
        <a:xfrm>
          <a:off x="0" y="0"/>
          <a:ext cx="0" cy="0"/>
          <a:chOff x="0" y="0"/>
          <a:chExt cx="0" cy="0"/>
        </a:xfrm>
      </p:grpSpPr>
      <p:sp>
        <p:nvSpPr>
          <p:cNvPr id="340" name="Google Shape;340;p28"/>
          <p:cNvSpPr txBox="1"/>
          <p:nvPr/>
        </p:nvSpPr>
        <p:spPr>
          <a:xfrm>
            <a:off x="720325" y="4010325"/>
            <a:ext cx="4654200" cy="593700"/>
          </a:xfrm>
          <a:prstGeom prst="rect">
            <a:avLst/>
          </a:prstGeom>
          <a:noFill/>
          <a:ln>
            <a:noFill/>
          </a:ln>
        </p:spPr>
        <p:txBody>
          <a:bodyPr spcFirstLastPara="1" wrap="square" lIns="182875" tIns="0" rIns="182875" bIns="0" anchor="b" anchorCtr="0">
            <a:noAutofit/>
          </a:bodyPr>
          <a:lstStyle/>
          <a:p>
            <a:pPr marL="0" lvl="0" indent="0" algn="ctr" rtl="0">
              <a:lnSpc>
                <a:spcPct val="100000"/>
              </a:lnSpc>
              <a:spcBef>
                <a:spcPts val="300"/>
              </a:spcBef>
              <a:spcAft>
                <a:spcPts val="0"/>
              </a:spcAft>
              <a:buNone/>
            </a:pPr>
            <a:r>
              <a:rPr lang="en-GB" sz="1000">
                <a:solidFill>
                  <a:schemeClr val="dk1"/>
                </a:solidFill>
                <a:latin typeface="Epilogue"/>
                <a:ea typeface="Epilogue"/>
                <a:cs typeface="Epilogue"/>
                <a:sym typeface="Epilogue"/>
              </a:rPr>
              <a:t>CREDITS: This presentation template was created by </a:t>
            </a:r>
            <a:r>
              <a:rPr lang="en-GB" sz="1000" b="1">
                <a:solidFill>
                  <a:schemeClr val="dk1"/>
                </a:solidFill>
                <a:uFill>
                  <a:noFill/>
                </a:uFill>
                <a:latin typeface="Epilogue"/>
                <a:ea typeface="Epilogue"/>
                <a:cs typeface="Epilogue"/>
                <a:sym typeface="Epilogue"/>
                <a:hlinkClick r:id="rId2"/>
              </a:rPr>
              <a:t>Slidesgo</a:t>
            </a:r>
            <a:r>
              <a:rPr lang="en-GB" sz="1000">
                <a:solidFill>
                  <a:schemeClr val="dk1"/>
                </a:solidFill>
                <a:latin typeface="Epilogue"/>
                <a:ea typeface="Epilogue"/>
                <a:cs typeface="Epilogue"/>
                <a:sym typeface="Epilogue"/>
              </a:rPr>
              <a:t>, including icons by </a:t>
            </a:r>
            <a:r>
              <a:rPr lang="en-GB" sz="1000" b="1">
                <a:solidFill>
                  <a:schemeClr val="dk1"/>
                </a:solidFill>
                <a:uFill>
                  <a:noFill/>
                </a:uFill>
                <a:latin typeface="Epilogue"/>
                <a:ea typeface="Epilogue"/>
                <a:cs typeface="Epilogue"/>
                <a:sym typeface="Epilogue"/>
                <a:hlinkClick r:id="rId3"/>
              </a:rPr>
              <a:t>Flaticon</a:t>
            </a:r>
            <a:r>
              <a:rPr lang="en-GB" sz="1000">
                <a:solidFill>
                  <a:schemeClr val="dk1"/>
                </a:solidFill>
                <a:latin typeface="Epilogue"/>
                <a:ea typeface="Epilogue"/>
                <a:cs typeface="Epilogue"/>
                <a:sym typeface="Epilogue"/>
              </a:rPr>
              <a:t> and infographics &amp; images by </a:t>
            </a:r>
            <a:r>
              <a:rPr lang="en-GB" sz="1000" b="1">
                <a:solidFill>
                  <a:schemeClr val="dk1"/>
                </a:solidFill>
                <a:uFill>
                  <a:noFill/>
                </a:uFill>
                <a:latin typeface="Epilogue"/>
                <a:ea typeface="Epilogue"/>
                <a:cs typeface="Epilogue"/>
                <a:sym typeface="Epilogue"/>
                <a:hlinkClick r:id="rId4"/>
              </a:rPr>
              <a:t>Freepik</a:t>
            </a:r>
            <a:endParaRPr sz="1000" b="1">
              <a:solidFill>
                <a:schemeClr val="dk1"/>
              </a:solidFill>
              <a:latin typeface="Epilogue"/>
              <a:ea typeface="Epilogue"/>
              <a:cs typeface="Epilogue"/>
              <a:sym typeface="Epilogue"/>
            </a:endParaRPr>
          </a:p>
        </p:txBody>
      </p:sp>
      <p:sp>
        <p:nvSpPr>
          <p:cNvPr id="341" name="Google Shape;341;p28"/>
          <p:cNvSpPr txBox="1">
            <a:spLocks noGrp="1"/>
          </p:cNvSpPr>
          <p:nvPr>
            <p:ph type="subTitle" idx="1"/>
          </p:nvPr>
        </p:nvSpPr>
        <p:spPr>
          <a:xfrm>
            <a:off x="1327523" y="3668285"/>
            <a:ext cx="3435600" cy="4332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8"/>
          <p:cNvSpPr txBox="1">
            <a:spLocks noGrp="1"/>
          </p:cNvSpPr>
          <p:nvPr>
            <p:ph type="ctrTitle"/>
          </p:nvPr>
        </p:nvSpPr>
        <p:spPr>
          <a:xfrm>
            <a:off x="716273" y="753150"/>
            <a:ext cx="46581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3" name="Google Shape;343;p28"/>
          <p:cNvSpPr txBox="1">
            <a:spLocks noGrp="1"/>
          </p:cNvSpPr>
          <p:nvPr>
            <p:ph type="subTitle" idx="2"/>
          </p:nvPr>
        </p:nvSpPr>
        <p:spPr>
          <a:xfrm>
            <a:off x="1130273" y="1717927"/>
            <a:ext cx="3830100" cy="90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44" name="Google Shape;344;p28"/>
          <p:cNvSpPr/>
          <p:nvPr/>
        </p:nvSpPr>
        <p:spPr>
          <a:xfrm>
            <a:off x="5438775" y="-86400"/>
            <a:ext cx="3752750" cy="5287050"/>
          </a:xfrm>
          <a:custGeom>
            <a:avLst/>
            <a:gdLst/>
            <a:ahLst/>
            <a:cxnLst/>
            <a:rect l="l" t="t" r="r" b="b"/>
            <a:pathLst>
              <a:path w="150110" h="211482" extrusionOk="0">
                <a:moveTo>
                  <a:pt x="150110" y="1538"/>
                </a:moveTo>
                <a:lnTo>
                  <a:pt x="150110" y="210730"/>
                </a:lnTo>
                <a:lnTo>
                  <a:pt x="0" y="211482"/>
                </a:lnTo>
                <a:lnTo>
                  <a:pt x="69308" y="0"/>
                </a:lnTo>
                <a:close/>
              </a:path>
            </a:pathLst>
          </a:custGeom>
          <a:solidFill>
            <a:schemeClr val="lt2"/>
          </a:solidFill>
          <a:ln>
            <a:noFill/>
          </a:ln>
        </p:spPr>
      </p:sp>
      <p:pic>
        <p:nvPicPr>
          <p:cNvPr id="345" name="Google Shape;345;p28"/>
          <p:cNvPicPr preferRelativeResize="0"/>
          <p:nvPr/>
        </p:nvPicPr>
        <p:blipFill rotWithShape="1">
          <a:blip r:embed="rId5"/>
          <a:srcRect l="64685"/>
          <a:stretch>
            <a:fillRect/>
          </a:stretch>
        </p:blipFill>
        <p:spPr>
          <a:xfrm flipH="1">
            <a:off x="7427577" y="0"/>
            <a:ext cx="2725248" cy="5143501"/>
          </a:xfrm>
          <a:prstGeom prst="rect">
            <a:avLst/>
          </a:prstGeom>
          <a:noFill/>
          <a:ln>
            <a:noFill/>
          </a:ln>
        </p:spPr>
      </p:pic>
      <p:grpSp>
        <p:nvGrpSpPr>
          <p:cNvPr id="346" name="Google Shape;346;p28"/>
          <p:cNvGrpSpPr/>
          <p:nvPr/>
        </p:nvGrpSpPr>
        <p:grpSpPr>
          <a:xfrm>
            <a:off x="6107649" y="579625"/>
            <a:ext cx="3114861" cy="4409350"/>
            <a:chOff x="6107649" y="579625"/>
            <a:chExt cx="3114861" cy="4409350"/>
          </a:xfrm>
        </p:grpSpPr>
        <p:pic>
          <p:nvPicPr>
            <p:cNvPr id="347" name="Google Shape;347;p28"/>
            <p:cNvPicPr preferRelativeResize="0"/>
            <p:nvPr/>
          </p:nvPicPr>
          <p:blipFill>
            <a:blip r:embed="rId6"/>
            <a:stretch>
              <a:fillRect/>
            </a:stretch>
          </p:blipFill>
          <p:spPr>
            <a:xfrm>
              <a:off x="7886738" y="579625"/>
              <a:ext cx="1335771" cy="1344850"/>
            </a:xfrm>
            <a:prstGeom prst="rect">
              <a:avLst/>
            </a:prstGeom>
            <a:noFill/>
            <a:ln>
              <a:noFill/>
            </a:ln>
          </p:spPr>
        </p:pic>
        <p:pic>
          <p:nvPicPr>
            <p:cNvPr id="348" name="Google Shape;348;p28"/>
            <p:cNvPicPr preferRelativeResize="0"/>
            <p:nvPr/>
          </p:nvPicPr>
          <p:blipFill>
            <a:blip r:embed="rId7"/>
            <a:stretch>
              <a:fillRect/>
            </a:stretch>
          </p:blipFill>
          <p:spPr>
            <a:xfrm>
              <a:off x="6803666" y="804152"/>
              <a:ext cx="1443247" cy="1512100"/>
            </a:xfrm>
            <a:prstGeom prst="rect">
              <a:avLst/>
            </a:prstGeom>
            <a:noFill/>
            <a:ln>
              <a:noFill/>
            </a:ln>
          </p:spPr>
        </p:pic>
        <p:pic>
          <p:nvPicPr>
            <p:cNvPr id="349" name="Google Shape;349;p28"/>
            <p:cNvPicPr preferRelativeResize="0"/>
            <p:nvPr/>
          </p:nvPicPr>
          <p:blipFill>
            <a:blip r:embed="rId8"/>
            <a:stretch>
              <a:fillRect/>
            </a:stretch>
          </p:blipFill>
          <p:spPr>
            <a:xfrm>
              <a:off x="6747763" y="1509038"/>
              <a:ext cx="1983326" cy="1895965"/>
            </a:xfrm>
            <a:prstGeom prst="rect">
              <a:avLst/>
            </a:prstGeom>
            <a:noFill/>
            <a:ln>
              <a:noFill/>
            </a:ln>
          </p:spPr>
        </p:pic>
        <p:pic>
          <p:nvPicPr>
            <p:cNvPr id="350" name="Google Shape;350;p28"/>
            <p:cNvPicPr preferRelativeResize="0"/>
            <p:nvPr/>
          </p:nvPicPr>
          <p:blipFill>
            <a:blip r:embed="rId9"/>
            <a:stretch>
              <a:fillRect/>
            </a:stretch>
          </p:blipFill>
          <p:spPr>
            <a:xfrm>
              <a:off x="7886738" y="1717932"/>
              <a:ext cx="733800" cy="734900"/>
            </a:xfrm>
            <a:prstGeom prst="rect">
              <a:avLst/>
            </a:prstGeom>
            <a:noFill/>
            <a:ln>
              <a:noFill/>
            </a:ln>
          </p:spPr>
        </p:pic>
        <p:pic>
          <p:nvPicPr>
            <p:cNvPr id="351" name="Google Shape;351;p28"/>
            <p:cNvPicPr preferRelativeResize="0"/>
            <p:nvPr/>
          </p:nvPicPr>
          <p:blipFill>
            <a:blip r:embed="rId10"/>
            <a:stretch>
              <a:fillRect/>
            </a:stretch>
          </p:blipFill>
          <p:spPr>
            <a:xfrm>
              <a:off x="6107649" y="3350400"/>
              <a:ext cx="2209489" cy="1638575"/>
            </a:xfrm>
            <a:prstGeom prst="rect">
              <a:avLst/>
            </a:prstGeom>
            <a:noFill/>
            <a:ln>
              <a:noFill/>
            </a:ln>
          </p:spPr>
        </p:pic>
        <p:pic>
          <p:nvPicPr>
            <p:cNvPr id="352" name="Google Shape;352;p28"/>
            <p:cNvPicPr preferRelativeResize="0"/>
            <p:nvPr/>
          </p:nvPicPr>
          <p:blipFill>
            <a:blip r:embed="rId11"/>
            <a:stretch>
              <a:fillRect/>
            </a:stretch>
          </p:blipFill>
          <p:spPr>
            <a:xfrm>
              <a:off x="7144730" y="2520225"/>
              <a:ext cx="2077781" cy="1638575"/>
            </a:xfrm>
            <a:prstGeom prst="rect">
              <a:avLst/>
            </a:prstGeom>
            <a:noFill/>
            <a:ln>
              <a:noFill/>
            </a:ln>
          </p:spPr>
        </p:pic>
      </p:grpSp>
      <p:grpSp>
        <p:nvGrpSpPr>
          <p:cNvPr id="353" name="Google Shape;353;p28"/>
          <p:cNvGrpSpPr/>
          <p:nvPr/>
        </p:nvGrpSpPr>
        <p:grpSpPr>
          <a:xfrm>
            <a:off x="-728224" y="-500925"/>
            <a:ext cx="1888372" cy="2374712"/>
            <a:chOff x="3426476" y="2054750"/>
            <a:chExt cx="1888372" cy="2374712"/>
          </a:xfrm>
        </p:grpSpPr>
        <p:pic>
          <p:nvPicPr>
            <p:cNvPr id="354" name="Google Shape;354;p28"/>
            <p:cNvPicPr preferRelativeResize="0"/>
            <p:nvPr/>
          </p:nvPicPr>
          <p:blipFill>
            <a:blip r:embed="rId12"/>
            <a:stretch>
              <a:fillRect/>
            </a:stretch>
          </p:blipFill>
          <p:spPr>
            <a:xfrm>
              <a:off x="3757788" y="3189237"/>
              <a:ext cx="1334722" cy="1240225"/>
            </a:xfrm>
            <a:prstGeom prst="rect">
              <a:avLst/>
            </a:prstGeom>
            <a:noFill/>
            <a:ln>
              <a:noFill/>
            </a:ln>
          </p:spPr>
        </p:pic>
        <p:pic>
          <p:nvPicPr>
            <p:cNvPr id="355" name="Google Shape;355;p28"/>
            <p:cNvPicPr preferRelativeResize="0"/>
            <p:nvPr/>
          </p:nvPicPr>
          <p:blipFill>
            <a:blip r:embed="rId13"/>
            <a:stretch>
              <a:fillRect/>
            </a:stretch>
          </p:blipFill>
          <p:spPr>
            <a:xfrm>
              <a:off x="3980147" y="2283950"/>
              <a:ext cx="1334700" cy="1469054"/>
            </a:xfrm>
            <a:prstGeom prst="rect">
              <a:avLst/>
            </a:prstGeom>
            <a:noFill/>
            <a:ln>
              <a:noFill/>
            </a:ln>
          </p:spPr>
        </p:pic>
        <p:pic>
          <p:nvPicPr>
            <p:cNvPr id="356" name="Google Shape;356;p28"/>
            <p:cNvPicPr preferRelativeResize="0"/>
            <p:nvPr/>
          </p:nvPicPr>
          <p:blipFill>
            <a:blip r:embed="rId14"/>
            <a:stretch>
              <a:fillRect/>
            </a:stretch>
          </p:blipFill>
          <p:spPr>
            <a:xfrm rot="8847451" flipH="1">
              <a:off x="3805078" y="2215214"/>
              <a:ext cx="1101295" cy="1729046"/>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357"/>
        <p:cNvGrpSpPr/>
        <p:nvPr/>
      </p:nvGrpSpPr>
      <p:grpSpPr>
        <a:xfrm>
          <a:off x="0" y="0"/>
          <a:ext cx="0" cy="0"/>
          <a:chOff x="0" y="0"/>
          <a:chExt cx="0" cy="0"/>
        </a:xfrm>
      </p:grpSpPr>
      <p:sp>
        <p:nvSpPr>
          <p:cNvPr id="358" name="Google Shape;358;p29"/>
          <p:cNvSpPr/>
          <p:nvPr/>
        </p:nvSpPr>
        <p:spPr>
          <a:xfrm>
            <a:off x="2829600" y="-36000"/>
            <a:ext cx="6400800" cy="5220000"/>
          </a:xfrm>
          <a:custGeom>
            <a:avLst/>
            <a:gdLst/>
            <a:ahLst/>
            <a:cxnLst/>
            <a:rect l="l" t="t" r="r" b="b"/>
            <a:pathLst>
              <a:path w="256032" h="208800" extrusionOk="0">
                <a:moveTo>
                  <a:pt x="177696" y="1440"/>
                </a:moveTo>
                <a:lnTo>
                  <a:pt x="0" y="207648"/>
                </a:lnTo>
                <a:lnTo>
                  <a:pt x="256032" y="208800"/>
                </a:lnTo>
                <a:lnTo>
                  <a:pt x="254016" y="0"/>
                </a:lnTo>
                <a:close/>
              </a:path>
            </a:pathLst>
          </a:custGeom>
          <a:solidFill>
            <a:schemeClr val="lt2"/>
          </a:solidFill>
          <a:ln>
            <a:noFill/>
          </a:ln>
        </p:spPr>
      </p:sp>
      <p:pic>
        <p:nvPicPr>
          <p:cNvPr id="359" name="Google Shape;359;p29"/>
          <p:cNvPicPr preferRelativeResize="0"/>
          <p:nvPr/>
        </p:nvPicPr>
        <p:blipFill rotWithShape="1">
          <a:blip r:embed="rId2"/>
          <a:srcRect t="14581" r="76654"/>
          <a:stretch>
            <a:fillRect/>
          </a:stretch>
        </p:blipFill>
        <p:spPr>
          <a:xfrm>
            <a:off x="-74700" y="0"/>
            <a:ext cx="2152149" cy="5254574"/>
          </a:xfrm>
          <a:prstGeom prst="rect">
            <a:avLst/>
          </a:prstGeom>
          <a:noFill/>
          <a:ln>
            <a:noFill/>
          </a:ln>
        </p:spPr>
      </p:pic>
      <p:grpSp>
        <p:nvGrpSpPr>
          <p:cNvPr id="360" name="Google Shape;360;p29"/>
          <p:cNvGrpSpPr/>
          <p:nvPr/>
        </p:nvGrpSpPr>
        <p:grpSpPr>
          <a:xfrm rot="-1395871">
            <a:off x="4865967" y="632743"/>
            <a:ext cx="4578339" cy="4139428"/>
            <a:chOff x="2789228" y="3171906"/>
            <a:chExt cx="3895600" cy="3522141"/>
          </a:xfrm>
        </p:grpSpPr>
        <p:pic>
          <p:nvPicPr>
            <p:cNvPr id="361" name="Google Shape;361;p29"/>
            <p:cNvPicPr preferRelativeResize="0"/>
            <p:nvPr/>
          </p:nvPicPr>
          <p:blipFill>
            <a:blip r:embed="rId3"/>
            <a:stretch>
              <a:fillRect/>
            </a:stretch>
          </p:blipFill>
          <p:spPr>
            <a:xfrm rot="1782407">
              <a:off x="3937136" y="4178557"/>
              <a:ext cx="1993154" cy="1803473"/>
            </a:xfrm>
            <a:prstGeom prst="rect">
              <a:avLst/>
            </a:prstGeom>
            <a:noFill/>
            <a:ln>
              <a:noFill/>
            </a:ln>
          </p:spPr>
        </p:pic>
        <p:pic>
          <p:nvPicPr>
            <p:cNvPr id="362" name="Google Shape;362;p29"/>
            <p:cNvPicPr preferRelativeResize="0"/>
            <p:nvPr/>
          </p:nvPicPr>
          <p:blipFill>
            <a:blip r:embed="rId4"/>
            <a:stretch>
              <a:fillRect/>
            </a:stretch>
          </p:blipFill>
          <p:spPr>
            <a:xfrm>
              <a:off x="2908167" y="3171906"/>
              <a:ext cx="2313062" cy="2571750"/>
            </a:xfrm>
            <a:prstGeom prst="rect">
              <a:avLst/>
            </a:prstGeom>
            <a:noFill/>
            <a:ln>
              <a:noFill/>
            </a:ln>
          </p:spPr>
        </p:pic>
        <p:pic>
          <p:nvPicPr>
            <p:cNvPr id="363" name="Google Shape;363;p29"/>
            <p:cNvPicPr preferRelativeResize="0"/>
            <p:nvPr/>
          </p:nvPicPr>
          <p:blipFill>
            <a:blip r:embed="rId5"/>
            <a:stretch>
              <a:fillRect/>
            </a:stretch>
          </p:blipFill>
          <p:spPr>
            <a:xfrm>
              <a:off x="2789228" y="4643080"/>
              <a:ext cx="1520183" cy="1412301"/>
            </a:xfrm>
            <a:prstGeom prst="rect">
              <a:avLst/>
            </a:prstGeom>
            <a:noFill/>
            <a:ln>
              <a:noFill/>
            </a:ln>
          </p:spPr>
        </p:pic>
        <p:pic>
          <p:nvPicPr>
            <p:cNvPr id="364" name="Google Shape;364;p29"/>
            <p:cNvPicPr preferRelativeResize="0"/>
            <p:nvPr/>
          </p:nvPicPr>
          <p:blipFill>
            <a:blip r:embed="rId6"/>
            <a:stretch>
              <a:fillRect/>
            </a:stretch>
          </p:blipFill>
          <p:spPr>
            <a:xfrm>
              <a:off x="4718336" y="3333878"/>
              <a:ext cx="751475" cy="751495"/>
            </a:xfrm>
            <a:prstGeom prst="rect">
              <a:avLst/>
            </a:prstGeom>
            <a:noFill/>
            <a:ln>
              <a:noFill/>
            </a:ln>
          </p:spPr>
        </p:pic>
        <p:pic>
          <p:nvPicPr>
            <p:cNvPr id="365" name="Google Shape;365;p29"/>
            <p:cNvPicPr preferRelativeResize="0"/>
            <p:nvPr/>
          </p:nvPicPr>
          <p:blipFill>
            <a:blip r:embed="rId7"/>
            <a:stretch>
              <a:fillRect/>
            </a:stretch>
          </p:blipFill>
          <p:spPr>
            <a:xfrm>
              <a:off x="5713803" y="3856251"/>
              <a:ext cx="971025" cy="973051"/>
            </a:xfrm>
            <a:prstGeom prst="rect">
              <a:avLst/>
            </a:prstGeom>
            <a:noFill/>
            <a:ln>
              <a:noFill/>
            </a:ln>
          </p:spPr>
        </p:pic>
        <p:pic>
          <p:nvPicPr>
            <p:cNvPr id="366" name="Google Shape;366;p29"/>
            <p:cNvPicPr preferRelativeResize="0"/>
            <p:nvPr/>
          </p:nvPicPr>
          <p:blipFill>
            <a:blip r:embed="rId8"/>
            <a:stretch>
              <a:fillRect/>
            </a:stretch>
          </p:blipFill>
          <p:spPr>
            <a:xfrm rot="-1518153">
              <a:off x="3272855" y="4397664"/>
              <a:ext cx="1281076" cy="1775673"/>
            </a:xfrm>
            <a:prstGeom prst="rect">
              <a:avLst/>
            </a:prstGeom>
            <a:noFill/>
            <a:ln>
              <a:noFill/>
            </a:ln>
          </p:spPr>
        </p:pic>
        <p:pic>
          <p:nvPicPr>
            <p:cNvPr id="367" name="Google Shape;367;p29"/>
            <p:cNvPicPr preferRelativeResize="0"/>
            <p:nvPr/>
          </p:nvPicPr>
          <p:blipFill>
            <a:blip r:embed="rId9"/>
            <a:stretch>
              <a:fillRect/>
            </a:stretch>
          </p:blipFill>
          <p:spPr>
            <a:xfrm>
              <a:off x="4405512" y="5124334"/>
              <a:ext cx="1917076" cy="1569713"/>
            </a:xfrm>
            <a:prstGeom prst="rect">
              <a:avLst/>
            </a:prstGeom>
            <a:noFill/>
            <a:ln>
              <a:noFill/>
            </a:ln>
          </p:spPr>
        </p:pic>
        <p:pic>
          <p:nvPicPr>
            <p:cNvPr id="368" name="Google Shape;368;p29"/>
            <p:cNvPicPr preferRelativeResize="0"/>
            <p:nvPr/>
          </p:nvPicPr>
          <p:blipFill>
            <a:blip r:embed="rId10"/>
            <a:stretch>
              <a:fillRect/>
            </a:stretch>
          </p:blipFill>
          <p:spPr>
            <a:xfrm>
              <a:off x="3757740" y="3533031"/>
              <a:ext cx="1638535" cy="1803474"/>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369"/>
        <p:cNvGrpSpPr/>
        <p:nvPr/>
      </p:nvGrpSpPr>
      <p:grpSpPr>
        <a:xfrm>
          <a:off x="0" y="0"/>
          <a:ext cx="0" cy="0"/>
          <a:chOff x="0" y="0"/>
          <a:chExt cx="0" cy="0"/>
        </a:xfrm>
      </p:grpSpPr>
      <p:sp>
        <p:nvSpPr>
          <p:cNvPr id="370" name="Google Shape;370;p30"/>
          <p:cNvSpPr/>
          <p:nvPr/>
        </p:nvSpPr>
        <p:spPr>
          <a:xfrm>
            <a:off x="-51525" y="-158400"/>
            <a:ext cx="5991525" cy="5378400"/>
          </a:xfrm>
          <a:custGeom>
            <a:avLst/>
            <a:gdLst/>
            <a:ahLst/>
            <a:cxnLst/>
            <a:rect l="l" t="t" r="r" b="b"/>
            <a:pathLst>
              <a:path w="239661" h="215136" extrusionOk="0">
                <a:moveTo>
                  <a:pt x="0" y="116064"/>
                </a:moveTo>
                <a:lnTo>
                  <a:pt x="123" y="213610"/>
                </a:lnTo>
                <a:lnTo>
                  <a:pt x="239661" y="215136"/>
                </a:lnTo>
                <a:lnTo>
                  <a:pt x="621" y="0"/>
                </a:lnTo>
                <a:close/>
              </a:path>
            </a:pathLst>
          </a:custGeom>
          <a:solidFill>
            <a:schemeClr val="lt2"/>
          </a:solidFill>
          <a:ln>
            <a:noFill/>
          </a:ln>
        </p:spPr>
      </p:sp>
      <p:pic>
        <p:nvPicPr>
          <p:cNvPr id="371" name="Google Shape;371;p30"/>
          <p:cNvPicPr preferRelativeResize="0"/>
          <p:nvPr/>
        </p:nvPicPr>
        <p:blipFill rotWithShape="1">
          <a:blip r:embed="rId2"/>
          <a:srcRect l="65031" r="-346"/>
          <a:stretch>
            <a:fillRect/>
          </a:stretch>
        </p:blipFill>
        <p:spPr>
          <a:xfrm>
            <a:off x="6571146" y="0"/>
            <a:ext cx="2725248" cy="5143501"/>
          </a:xfrm>
          <a:prstGeom prst="rect">
            <a:avLst/>
          </a:prstGeom>
          <a:noFill/>
          <a:ln>
            <a:noFill/>
          </a:ln>
        </p:spPr>
      </p:pic>
      <p:grpSp>
        <p:nvGrpSpPr>
          <p:cNvPr id="372" name="Google Shape;372;p30"/>
          <p:cNvGrpSpPr/>
          <p:nvPr/>
        </p:nvGrpSpPr>
        <p:grpSpPr>
          <a:xfrm>
            <a:off x="-51522" y="-330326"/>
            <a:ext cx="2252416" cy="2484510"/>
            <a:chOff x="-316322" y="-935126"/>
            <a:chExt cx="2252416" cy="2484510"/>
          </a:xfrm>
        </p:grpSpPr>
        <p:pic>
          <p:nvPicPr>
            <p:cNvPr id="373" name="Google Shape;373;p30"/>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374" name="Google Shape;374;p30"/>
            <p:cNvPicPr preferRelativeResize="0"/>
            <p:nvPr/>
          </p:nvPicPr>
          <p:blipFill>
            <a:blip r:embed="rId4"/>
            <a:stretch>
              <a:fillRect/>
            </a:stretch>
          </p:blipFill>
          <p:spPr>
            <a:xfrm>
              <a:off x="-51551" y="256325"/>
              <a:ext cx="713700" cy="713700"/>
            </a:xfrm>
            <a:prstGeom prst="rect">
              <a:avLst/>
            </a:prstGeom>
            <a:noFill/>
            <a:ln>
              <a:noFill/>
            </a:ln>
          </p:spPr>
        </p:pic>
      </p:grpSp>
      <p:grpSp>
        <p:nvGrpSpPr>
          <p:cNvPr id="375" name="Google Shape;375;p30"/>
          <p:cNvGrpSpPr/>
          <p:nvPr/>
        </p:nvGrpSpPr>
        <p:grpSpPr>
          <a:xfrm>
            <a:off x="-248703" y="1367999"/>
            <a:ext cx="3529422" cy="3626373"/>
            <a:chOff x="3683397" y="1750725"/>
            <a:chExt cx="3139218" cy="3225450"/>
          </a:xfrm>
        </p:grpSpPr>
        <p:pic>
          <p:nvPicPr>
            <p:cNvPr id="376" name="Google Shape;376;p30"/>
            <p:cNvPicPr preferRelativeResize="0"/>
            <p:nvPr/>
          </p:nvPicPr>
          <p:blipFill>
            <a:blip r:embed="rId5"/>
            <a:stretch>
              <a:fillRect/>
            </a:stretch>
          </p:blipFill>
          <p:spPr>
            <a:xfrm flipH="1">
              <a:off x="4518127" y="3220225"/>
              <a:ext cx="2304488" cy="1685025"/>
            </a:xfrm>
            <a:prstGeom prst="rect">
              <a:avLst/>
            </a:prstGeom>
            <a:noFill/>
            <a:ln>
              <a:noFill/>
            </a:ln>
          </p:spPr>
        </p:pic>
        <p:pic>
          <p:nvPicPr>
            <p:cNvPr id="377" name="Google Shape;377;p30"/>
            <p:cNvPicPr preferRelativeResize="0"/>
            <p:nvPr/>
          </p:nvPicPr>
          <p:blipFill>
            <a:blip r:embed="rId6"/>
            <a:stretch>
              <a:fillRect/>
            </a:stretch>
          </p:blipFill>
          <p:spPr>
            <a:xfrm flipH="1">
              <a:off x="4952975" y="3613525"/>
              <a:ext cx="1359824" cy="1362650"/>
            </a:xfrm>
            <a:prstGeom prst="rect">
              <a:avLst/>
            </a:prstGeom>
            <a:noFill/>
            <a:ln>
              <a:noFill/>
            </a:ln>
          </p:spPr>
        </p:pic>
        <p:pic>
          <p:nvPicPr>
            <p:cNvPr id="378" name="Google Shape;378;p30"/>
            <p:cNvPicPr preferRelativeResize="0"/>
            <p:nvPr/>
          </p:nvPicPr>
          <p:blipFill>
            <a:blip r:embed="rId7"/>
            <a:stretch>
              <a:fillRect/>
            </a:stretch>
          </p:blipFill>
          <p:spPr>
            <a:xfrm>
              <a:off x="3729300" y="1750725"/>
              <a:ext cx="2313062" cy="2571750"/>
            </a:xfrm>
            <a:prstGeom prst="rect">
              <a:avLst/>
            </a:prstGeom>
            <a:noFill/>
            <a:ln>
              <a:noFill/>
            </a:ln>
          </p:spPr>
        </p:pic>
        <p:pic>
          <p:nvPicPr>
            <p:cNvPr id="379" name="Google Shape;379;p30"/>
            <p:cNvPicPr preferRelativeResize="0"/>
            <p:nvPr/>
          </p:nvPicPr>
          <p:blipFill>
            <a:blip r:embed="rId8"/>
            <a:stretch>
              <a:fillRect/>
            </a:stretch>
          </p:blipFill>
          <p:spPr>
            <a:xfrm flipH="1">
              <a:off x="4415050" y="2304709"/>
              <a:ext cx="1855401" cy="1723728"/>
            </a:xfrm>
            <a:prstGeom prst="rect">
              <a:avLst/>
            </a:prstGeom>
            <a:noFill/>
            <a:ln>
              <a:noFill/>
            </a:ln>
          </p:spPr>
        </p:pic>
        <p:pic>
          <p:nvPicPr>
            <p:cNvPr id="380" name="Google Shape;380;p30"/>
            <p:cNvPicPr preferRelativeResize="0"/>
            <p:nvPr/>
          </p:nvPicPr>
          <p:blipFill>
            <a:blip r:embed="rId9"/>
            <a:stretch>
              <a:fillRect/>
            </a:stretch>
          </p:blipFill>
          <p:spPr>
            <a:xfrm rot="10242693">
              <a:off x="3834069" y="2269112"/>
              <a:ext cx="1430785" cy="198319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txBox="1">
            <a:spLocks noGrp="1"/>
          </p:cNvSpPr>
          <p:nvPr>
            <p:ph type="body" idx="1"/>
          </p:nvPr>
        </p:nvSpPr>
        <p:spPr>
          <a:xfrm>
            <a:off x="720000" y="1152475"/>
            <a:ext cx="6231600" cy="3450900"/>
          </a:xfrm>
          <a:prstGeom prst="rect">
            <a:avLst/>
          </a:prstGeom>
        </p:spPr>
        <p:txBody>
          <a:bodyPr spcFirstLastPara="1" wrap="square" lIns="91425" tIns="91425" rIns="91425" bIns="91425" anchor="t" anchorCtr="0">
            <a:noAutofit/>
          </a:bodyPr>
          <a:lstStyle>
            <a:lvl1pPr marL="457200" lvl="0" indent="-301625">
              <a:spcBef>
                <a:spcPts val="0"/>
              </a:spcBef>
              <a:spcAft>
                <a:spcPts val="0"/>
              </a:spcAft>
              <a:buClr>
                <a:schemeClr val="accent5"/>
              </a:buClr>
              <a:buSzPts val="1150"/>
              <a:buFont typeface="Poppins Light"/>
              <a:buAutoNum type="arabicPeriod"/>
              <a:defRPr sz="10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9" name="Google Shape;39;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40" name="Google Shape;40;p4"/>
          <p:cNvGrpSpPr/>
          <p:nvPr/>
        </p:nvGrpSpPr>
        <p:grpSpPr>
          <a:xfrm>
            <a:off x="6833300" y="-410200"/>
            <a:ext cx="2804875" cy="6098500"/>
            <a:chOff x="6833300" y="-410200"/>
            <a:chExt cx="2804875" cy="6098500"/>
          </a:xfrm>
        </p:grpSpPr>
        <p:pic>
          <p:nvPicPr>
            <p:cNvPr id="41" name="Google Shape;41;p4"/>
            <p:cNvPicPr preferRelativeResize="0"/>
            <p:nvPr/>
          </p:nvPicPr>
          <p:blipFill rotWithShape="1">
            <a:blip r:embed="rId2"/>
            <a:srcRect l="24637" t="25568" r="17974" b="33749"/>
            <a:stretch>
              <a:fillRect/>
            </a:stretch>
          </p:blipFill>
          <p:spPr>
            <a:xfrm>
              <a:off x="7145064" y="2007475"/>
              <a:ext cx="2493111" cy="1862625"/>
            </a:xfrm>
            <a:prstGeom prst="rect">
              <a:avLst/>
            </a:prstGeom>
            <a:noFill/>
            <a:ln>
              <a:noFill/>
            </a:ln>
          </p:spPr>
        </p:pic>
        <p:pic>
          <p:nvPicPr>
            <p:cNvPr id="42" name="Google Shape;42;p4"/>
            <p:cNvPicPr preferRelativeResize="0"/>
            <p:nvPr/>
          </p:nvPicPr>
          <p:blipFill>
            <a:blip r:embed="rId3"/>
            <a:stretch>
              <a:fillRect/>
            </a:stretch>
          </p:blipFill>
          <p:spPr>
            <a:xfrm>
              <a:off x="7266675" y="3825675"/>
              <a:ext cx="1471351" cy="1862625"/>
            </a:xfrm>
            <a:prstGeom prst="rect">
              <a:avLst/>
            </a:prstGeom>
            <a:noFill/>
            <a:ln>
              <a:noFill/>
            </a:ln>
          </p:spPr>
        </p:pic>
        <p:pic>
          <p:nvPicPr>
            <p:cNvPr id="43" name="Google Shape;43;p4"/>
            <p:cNvPicPr preferRelativeResize="0"/>
            <p:nvPr/>
          </p:nvPicPr>
          <p:blipFill>
            <a:blip r:embed="rId4"/>
            <a:stretch>
              <a:fillRect/>
            </a:stretch>
          </p:blipFill>
          <p:spPr>
            <a:xfrm>
              <a:off x="7145073" y="356824"/>
              <a:ext cx="2337199" cy="2613600"/>
            </a:xfrm>
            <a:prstGeom prst="rect">
              <a:avLst/>
            </a:prstGeom>
            <a:noFill/>
            <a:ln>
              <a:noFill/>
            </a:ln>
          </p:spPr>
        </p:pic>
        <p:pic>
          <p:nvPicPr>
            <p:cNvPr id="44" name="Google Shape;44;p4"/>
            <p:cNvPicPr preferRelativeResize="0"/>
            <p:nvPr/>
          </p:nvPicPr>
          <p:blipFill>
            <a:blip r:embed="rId5"/>
            <a:stretch>
              <a:fillRect/>
            </a:stretch>
          </p:blipFill>
          <p:spPr>
            <a:xfrm>
              <a:off x="7223025" y="2267806"/>
              <a:ext cx="2337199" cy="1913694"/>
            </a:xfrm>
            <a:prstGeom prst="rect">
              <a:avLst/>
            </a:prstGeom>
            <a:noFill/>
            <a:ln>
              <a:noFill/>
            </a:ln>
          </p:spPr>
        </p:pic>
        <p:pic>
          <p:nvPicPr>
            <p:cNvPr id="45" name="Google Shape;45;p4"/>
            <p:cNvPicPr preferRelativeResize="0"/>
            <p:nvPr/>
          </p:nvPicPr>
          <p:blipFill>
            <a:blip r:embed="rId6"/>
            <a:stretch>
              <a:fillRect/>
            </a:stretch>
          </p:blipFill>
          <p:spPr>
            <a:xfrm>
              <a:off x="8035549" y="1317837"/>
              <a:ext cx="961525" cy="2507826"/>
            </a:xfrm>
            <a:prstGeom prst="rect">
              <a:avLst/>
            </a:prstGeom>
            <a:noFill/>
            <a:ln>
              <a:noFill/>
            </a:ln>
          </p:spPr>
        </p:pic>
        <p:pic>
          <p:nvPicPr>
            <p:cNvPr id="46" name="Google Shape;46;p4"/>
            <p:cNvPicPr preferRelativeResize="0"/>
            <p:nvPr/>
          </p:nvPicPr>
          <p:blipFill>
            <a:blip r:embed="rId7"/>
            <a:stretch>
              <a:fillRect/>
            </a:stretch>
          </p:blipFill>
          <p:spPr>
            <a:xfrm>
              <a:off x="7342200" y="1208250"/>
              <a:ext cx="1203918" cy="1208275"/>
            </a:xfrm>
            <a:prstGeom prst="rect">
              <a:avLst/>
            </a:prstGeom>
            <a:noFill/>
            <a:ln>
              <a:noFill/>
            </a:ln>
          </p:spPr>
        </p:pic>
        <p:pic>
          <p:nvPicPr>
            <p:cNvPr id="47" name="Google Shape;47;p4"/>
            <p:cNvPicPr preferRelativeResize="0"/>
            <p:nvPr/>
          </p:nvPicPr>
          <p:blipFill>
            <a:blip r:embed="rId8"/>
            <a:stretch>
              <a:fillRect/>
            </a:stretch>
          </p:blipFill>
          <p:spPr>
            <a:xfrm>
              <a:off x="6833300" y="-410200"/>
              <a:ext cx="2053675" cy="2053675"/>
            </a:xfrm>
            <a:prstGeom prst="rect">
              <a:avLst/>
            </a:prstGeom>
            <a:noFill/>
            <a:ln>
              <a:noFill/>
            </a:ln>
          </p:spPr>
        </p:pic>
        <p:pic>
          <p:nvPicPr>
            <p:cNvPr id="48" name="Google Shape;48;p4"/>
            <p:cNvPicPr preferRelativeResize="0"/>
            <p:nvPr/>
          </p:nvPicPr>
          <p:blipFill>
            <a:blip r:embed="rId9"/>
            <a:stretch>
              <a:fillRect/>
            </a:stretch>
          </p:blipFill>
          <p:spPr>
            <a:xfrm>
              <a:off x="8376975" y="3825675"/>
              <a:ext cx="620100" cy="620125"/>
            </a:xfrm>
            <a:prstGeom prst="rect">
              <a:avLst/>
            </a:prstGeom>
            <a:noFill/>
            <a:ln>
              <a:noFill/>
            </a:ln>
          </p:spPr>
        </p:pic>
      </p:grpSp>
      <p:pic>
        <p:nvPicPr>
          <p:cNvPr id="49" name="Google Shape;49;p4"/>
          <p:cNvPicPr preferRelativeResize="0"/>
          <p:nvPr/>
        </p:nvPicPr>
        <p:blipFill rotWithShape="1">
          <a:blip r:embed="rId10"/>
          <a:srcRect l="88035"/>
          <a:stretch>
            <a:fillRect/>
          </a:stretch>
        </p:blipFill>
        <p:spPr>
          <a:xfrm>
            <a:off x="1" y="0"/>
            <a:ext cx="922225"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381"/>
        <p:cNvGrpSpPr/>
        <p:nvPr/>
      </p:nvGrpSpPr>
      <p:grpSpPr>
        <a:xfrm>
          <a:off x="0" y="0"/>
          <a:ext cx="0" cy="0"/>
          <a:chOff x="0" y="0"/>
          <a:chExt cx="0" cy="0"/>
        </a:xfrm>
      </p:grpSpPr>
      <p:sp>
        <p:nvSpPr>
          <p:cNvPr id="382" name="Google Shape;382;p31"/>
          <p:cNvSpPr/>
          <p:nvPr/>
        </p:nvSpPr>
        <p:spPr>
          <a:xfrm>
            <a:off x="4593600" y="-86400"/>
            <a:ext cx="4597925" cy="5268250"/>
          </a:xfrm>
          <a:custGeom>
            <a:avLst/>
            <a:gdLst/>
            <a:ahLst/>
            <a:cxnLst/>
            <a:rect l="l" t="t" r="r" b="b"/>
            <a:pathLst>
              <a:path w="183917" h="210730" extrusionOk="0">
                <a:moveTo>
                  <a:pt x="183917" y="1538"/>
                </a:moveTo>
                <a:lnTo>
                  <a:pt x="183917" y="210730"/>
                </a:lnTo>
                <a:lnTo>
                  <a:pt x="0" y="210240"/>
                </a:lnTo>
                <a:lnTo>
                  <a:pt x="103115" y="0"/>
                </a:lnTo>
                <a:close/>
              </a:path>
            </a:pathLst>
          </a:custGeom>
          <a:solidFill>
            <a:schemeClr val="lt2"/>
          </a:solidFill>
          <a:ln>
            <a:noFill/>
          </a:ln>
        </p:spPr>
      </p:sp>
      <p:pic>
        <p:nvPicPr>
          <p:cNvPr id="383" name="Google Shape;383;p31"/>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grpSp>
        <p:nvGrpSpPr>
          <p:cNvPr id="384" name="Google Shape;384;p31"/>
          <p:cNvGrpSpPr/>
          <p:nvPr/>
        </p:nvGrpSpPr>
        <p:grpSpPr>
          <a:xfrm flipH="1">
            <a:off x="5435750" y="158994"/>
            <a:ext cx="4288551" cy="4730206"/>
            <a:chOff x="3653100" y="245969"/>
            <a:chExt cx="4288551" cy="4730206"/>
          </a:xfrm>
        </p:grpSpPr>
        <p:pic>
          <p:nvPicPr>
            <p:cNvPr id="385" name="Google Shape;385;p31"/>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386" name="Google Shape;386;p31"/>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387" name="Google Shape;387;p31"/>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388" name="Google Shape;388;p31"/>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389" name="Google Shape;389;p31"/>
            <p:cNvPicPr preferRelativeResize="0"/>
            <p:nvPr/>
          </p:nvPicPr>
          <p:blipFill>
            <a:blip r:embed="rId7"/>
            <a:stretch>
              <a:fillRect/>
            </a:stretch>
          </p:blipFill>
          <p:spPr>
            <a:xfrm flipH="1">
              <a:off x="5216400" y="539995"/>
              <a:ext cx="2725251" cy="2152405"/>
            </a:xfrm>
            <a:prstGeom prst="rect">
              <a:avLst/>
            </a:prstGeom>
            <a:noFill/>
            <a:ln>
              <a:noFill/>
            </a:ln>
          </p:spPr>
        </p:pic>
        <p:pic>
          <p:nvPicPr>
            <p:cNvPr id="390" name="Google Shape;390;p31"/>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391" name="Google Shape;391;p31"/>
            <p:cNvPicPr preferRelativeResize="0"/>
            <p:nvPr/>
          </p:nvPicPr>
          <p:blipFill>
            <a:blip r:embed="rId9"/>
            <a:stretch>
              <a:fillRect/>
            </a:stretch>
          </p:blipFill>
          <p:spPr>
            <a:xfrm rot="10242693">
              <a:off x="5322919" y="1667125"/>
              <a:ext cx="1430785" cy="1983199"/>
            </a:xfrm>
            <a:prstGeom prst="rect">
              <a:avLst/>
            </a:prstGeom>
            <a:noFill/>
            <a:ln>
              <a:noFill/>
            </a:ln>
          </p:spPr>
        </p:pic>
        <p:pic>
          <p:nvPicPr>
            <p:cNvPr id="392" name="Google Shape;392;p31"/>
            <p:cNvPicPr preferRelativeResize="0"/>
            <p:nvPr/>
          </p:nvPicPr>
          <p:blipFill>
            <a:blip r:embed="rId10"/>
            <a:stretch>
              <a:fillRect/>
            </a:stretch>
          </p:blipFill>
          <p:spPr>
            <a:xfrm flipH="1">
              <a:off x="6591275" y="3114025"/>
              <a:ext cx="969000" cy="9690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2" name="Google Shape;52;p5"/>
          <p:cNvSpPr txBox="1">
            <a:spLocks noGrp="1"/>
          </p:cNvSpPr>
          <p:nvPr>
            <p:ph type="subTitle" idx="1"/>
          </p:nvPr>
        </p:nvSpPr>
        <p:spPr>
          <a:xfrm>
            <a:off x="722979" y="1882765"/>
            <a:ext cx="2381400" cy="7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5"/>
          <p:cNvSpPr txBox="1">
            <a:spLocks noGrp="1"/>
          </p:cNvSpPr>
          <p:nvPr>
            <p:ph type="subTitle" idx="2"/>
          </p:nvPr>
        </p:nvSpPr>
        <p:spPr>
          <a:xfrm>
            <a:off x="6039154" y="3393711"/>
            <a:ext cx="2381400" cy="7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subTitle" idx="3"/>
          </p:nvPr>
        </p:nvSpPr>
        <p:spPr>
          <a:xfrm>
            <a:off x="722979" y="1525517"/>
            <a:ext cx="23814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Arial" panose="020B0604020202020204"/>
              <a:buNone/>
              <a:defRPr sz="2000">
                <a:solidFill>
                  <a:schemeClr val="accent5"/>
                </a:solidFill>
                <a:latin typeface="Bayon"/>
                <a:ea typeface="Bayon"/>
                <a:cs typeface="Bayon"/>
                <a:sym typeface="Bayon"/>
              </a:defRPr>
            </a:lvl1pPr>
            <a:lvl2pPr lvl="1"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2pPr>
            <a:lvl3pPr lvl="2"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3pPr>
            <a:lvl4pPr lvl="3"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4pPr>
            <a:lvl5pPr lvl="4"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5pPr>
            <a:lvl6pPr lvl="5"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6pPr>
            <a:lvl7pPr lvl="6"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7pPr>
            <a:lvl8pPr lvl="7"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8pPr>
            <a:lvl9pPr lvl="8"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9pPr>
          </a:lstStyle>
          <a:p>
            <a:endParaRPr/>
          </a:p>
        </p:txBody>
      </p:sp>
      <p:sp>
        <p:nvSpPr>
          <p:cNvPr id="55" name="Google Shape;55;p5"/>
          <p:cNvSpPr txBox="1">
            <a:spLocks noGrp="1"/>
          </p:cNvSpPr>
          <p:nvPr>
            <p:ph type="subTitle" idx="4"/>
          </p:nvPr>
        </p:nvSpPr>
        <p:spPr>
          <a:xfrm>
            <a:off x="6039154" y="3036463"/>
            <a:ext cx="23814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Arial" panose="020B0604020202020204"/>
              <a:buNone/>
              <a:defRPr sz="2000">
                <a:solidFill>
                  <a:schemeClr val="accent5"/>
                </a:solidFill>
                <a:latin typeface="Bayon"/>
                <a:ea typeface="Bayon"/>
                <a:cs typeface="Bayon"/>
                <a:sym typeface="Bayon"/>
              </a:defRPr>
            </a:lvl1pPr>
            <a:lvl2pPr lvl="1"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2pPr>
            <a:lvl3pPr lvl="2"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3pPr>
            <a:lvl4pPr lvl="3"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4pPr>
            <a:lvl5pPr lvl="4"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5pPr>
            <a:lvl6pPr lvl="5"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6pPr>
            <a:lvl7pPr lvl="6"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7pPr>
            <a:lvl8pPr lvl="7"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8pPr>
            <a:lvl9pPr lvl="8"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5"/>
          <p:cNvSpPr/>
          <p:nvPr/>
        </p:nvSpPr>
        <p:spPr>
          <a:xfrm flipH="1">
            <a:off x="1373100" y="937375"/>
            <a:ext cx="7770900" cy="4227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5"/>
          <p:cNvPicPr preferRelativeResize="0"/>
          <p:nvPr/>
        </p:nvPicPr>
        <p:blipFill rotWithShape="1">
          <a:blip r:embed="rId2"/>
          <a:srcRect t="17430"/>
          <a:stretch>
            <a:fillRect/>
          </a:stretch>
        </p:blipFill>
        <p:spPr>
          <a:xfrm>
            <a:off x="0" y="0"/>
            <a:ext cx="9144003"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p:nvPr/>
        </p:nvSpPr>
        <p:spPr>
          <a:xfrm rot="10800000" flipH="1">
            <a:off x="0" y="-125"/>
            <a:ext cx="4536000" cy="2098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268800" y="-468592"/>
            <a:ext cx="2842737" cy="2421799"/>
            <a:chOff x="-268800" y="-468592"/>
            <a:chExt cx="2842737" cy="2421799"/>
          </a:xfrm>
        </p:grpSpPr>
        <p:pic>
          <p:nvPicPr>
            <p:cNvPr id="61" name="Google Shape;61;p6"/>
            <p:cNvPicPr preferRelativeResize="0"/>
            <p:nvPr/>
          </p:nvPicPr>
          <p:blipFill>
            <a:blip r:embed="rId2"/>
            <a:stretch>
              <a:fillRect/>
            </a:stretch>
          </p:blipFill>
          <p:spPr>
            <a:xfrm>
              <a:off x="-268800" y="189175"/>
              <a:ext cx="1851124" cy="1764032"/>
            </a:xfrm>
            <a:prstGeom prst="rect">
              <a:avLst/>
            </a:prstGeom>
            <a:noFill/>
            <a:ln>
              <a:noFill/>
            </a:ln>
          </p:spPr>
        </p:pic>
        <p:pic>
          <p:nvPicPr>
            <p:cNvPr id="62" name="Google Shape;62;p6"/>
            <p:cNvPicPr preferRelativeResize="0"/>
            <p:nvPr/>
          </p:nvPicPr>
          <p:blipFill>
            <a:blip r:embed="rId3"/>
            <a:stretch>
              <a:fillRect/>
            </a:stretch>
          </p:blipFill>
          <p:spPr>
            <a:xfrm>
              <a:off x="722812" y="-468592"/>
              <a:ext cx="1851125" cy="1880642"/>
            </a:xfrm>
            <a:prstGeom prst="rect">
              <a:avLst/>
            </a:prstGeom>
            <a:noFill/>
            <a:ln>
              <a:noFill/>
            </a:ln>
          </p:spPr>
        </p:pic>
        <p:pic>
          <p:nvPicPr>
            <p:cNvPr id="63" name="Google Shape;63;p6"/>
            <p:cNvPicPr preferRelativeResize="0"/>
            <p:nvPr/>
          </p:nvPicPr>
          <p:blipFill>
            <a:blip r:embed="rId4"/>
            <a:stretch>
              <a:fillRect/>
            </a:stretch>
          </p:blipFill>
          <p:spPr>
            <a:xfrm rot="1262285">
              <a:off x="113237" y="-126287"/>
              <a:ext cx="1213532" cy="1905278"/>
            </a:xfrm>
            <a:prstGeom prst="rect">
              <a:avLst/>
            </a:prstGeom>
            <a:noFill/>
            <a:ln>
              <a:noFill/>
            </a:ln>
          </p:spPr>
        </p:pic>
      </p:grpSp>
      <p:sp>
        <p:nvSpPr>
          <p:cNvPr id="64" name="Google Shape;64;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5" name="Google Shape;65;p6"/>
          <p:cNvPicPr preferRelativeResize="0"/>
          <p:nvPr/>
        </p:nvPicPr>
        <p:blipFill rotWithShape="1">
          <a:blip r:embed="rId5"/>
          <a:srcRect l="85430" r="1099"/>
          <a:stretch>
            <a:fillRect/>
          </a:stretch>
        </p:blipFill>
        <p:spPr>
          <a:xfrm flipH="1">
            <a:off x="-2" y="0"/>
            <a:ext cx="1038227"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4379800" y="1185675"/>
            <a:ext cx="4044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7"/>
          <p:cNvSpPr txBox="1">
            <a:spLocks noGrp="1"/>
          </p:cNvSpPr>
          <p:nvPr>
            <p:ph type="body" idx="1"/>
          </p:nvPr>
        </p:nvSpPr>
        <p:spPr>
          <a:xfrm>
            <a:off x="4379800" y="1774346"/>
            <a:ext cx="4044300" cy="21813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
        <p:nvSpPr>
          <p:cNvPr id="69" name="Google Shape;69;p7"/>
          <p:cNvSpPr/>
          <p:nvPr/>
        </p:nvSpPr>
        <p:spPr>
          <a:xfrm rot="5400000">
            <a:off x="-121200" y="107500"/>
            <a:ext cx="5157300" cy="491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7"/>
          <p:cNvPicPr preferRelativeResize="0"/>
          <p:nvPr/>
        </p:nvPicPr>
        <p:blipFill rotWithShape="1">
          <a:blip r:embed="rId2"/>
          <a:srcRect r="48448"/>
          <a:stretch>
            <a:fillRect/>
          </a:stretch>
        </p:blipFill>
        <p:spPr>
          <a:xfrm>
            <a:off x="0" y="-323100"/>
            <a:ext cx="4346127" cy="5618999"/>
          </a:xfrm>
          <a:prstGeom prst="rect">
            <a:avLst/>
          </a:prstGeom>
          <a:noFill/>
          <a:ln>
            <a:noFill/>
          </a:ln>
        </p:spPr>
      </p:pic>
      <p:pic>
        <p:nvPicPr>
          <p:cNvPr id="71" name="Google Shape;71;p7"/>
          <p:cNvPicPr preferRelativeResize="0"/>
          <p:nvPr/>
        </p:nvPicPr>
        <p:blipFill>
          <a:blip r:embed="rId3"/>
          <a:stretch>
            <a:fillRect/>
          </a:stretch>
        </p:blipFill>
        <p:spPr>
          <a:xfrm>
            <a:off x="934911" y="-138657"/>
            <a:ext cx="1608526" cy="1770470"/>
          </a:xfrm>
          <a:prstGeom prst="rect">
            <a:avLst/>
          </a:prstGeom>
          <a:noFill/>
          <a:ln>
            <a:noFill/>
          </a:ln>
        </p:spPr>
      </p:pic>
      <p:pic>
        <p:nvPicPr>
          <p:cNvPr id="72" name="Google Shape;72;p7"/>
          <p:cNvPicPr preferRelativeResize="0"/>
          <p:nvPr/>
        </p:nvPicPr>
        <p:blipFill>
          <a:blip r:embed="rId4"/>
          <a:stretch>
            <a:fillRect/>
          </a:stretch>
        </p:blipFill>
        <p:spPr>
          <a:xfrm>
            <a:off x="-247649" y="2931863"/>
            <a:ext cx="2568774" cy="24479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072225" y="1230300"/>
            <a:ext cx="5030400" cy="2682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75" name="Google Shape;75;p8"/>
          <p:cNvSpPr/>
          <p:nvPr/>
        </p:nvSpPr>
        <p:spPr>
          <a:xfrm>
            <a:off x="-51525" y="-12875"/>
            <a:ext cx="3490175" cy="4172750"/>
          </a:xfrm>
          <a:custGeom>
            <a:avLst/>
            <a:gdLst/>
            <a:ahLst/>
            <a:cxnLst/>
            <a:rect l="l" t="t" r="r" b="b"/>
            <a:pathLst>
              <a:path w="139607" h="166910" extrusionOk="0">
                <a:moveTo>
                  <a:pt x="139607" y="0"/>
                </a:moveTo>
                <a:lnTo>
                  <a:pt x="0" y="0"/>
                </a:lnTo>
                <a:lnTo>
                  <a:pt x="516" y="166910"/>
                </a:lnTo>
                <a:close/>
              </a:path>
            </a:pathLst>
          </a:custGeom>
          <a:solidFill>
            <a:schemeClr val="lt2"/>
          </a:solidFill>
          <a:ln>
            <a:noFill/>
          </a:ln>
        </p:spPr>
      </p:sp>
      <p:pic>
        <p:nvPicPr>
          <p:cNvPr id="76" name="Google Shape;76;p8"/>
          <p:cNvPicPr preferRelativeResize="0"/>
          <p:nvPr/>
        </p:nvPicPr>
        <p:blipFill rotWithShape="1">
          <a:blip r:embed="rId2"/>
          <a:srcRect t="16846"/>
          <a:stretch>
            <a:fillRect/>
          </a:stretch>
        </p:blipFill>
        <p:spPr>
          <a:xfrm>
            <a:off x="-51525" y="-12875"/>
            <a:ext cx="9338424" cy="5175425"/>
          </a:xfrm>
          <a:prstGeom prst="rect">
            <a:avLst/>
          </a:prstGeom>
          <a:noFill/>
          <a:ln>
            <a:noFill/>
          </a:ln>
        </p:spPr>
      </p:pic>
      <p:pic>
        <p:nvPicPr>
          <p:cNvPr id="77" name="Google Shape;77;p8"/>
          <p:cNvPicPr preferRelativeResize="0"/>
          <p:nvPr/>
        </p:nvPicPr>
        <p:blipFill>
          <a:blip r:embed="rId3"/>
          <a:stretch>
            <a:fillRect/>
          </a:stretch>
        </p:blipFill>
        <p:spPr>
          <a:xfrm>
            <a:off x="-494675" y="-202957"/>
            <a:ext cx="2108025" cy="2053383"/>
          </a:xfrm>
          <a:prstGeom prst="rect">
            <a:avLst/>
          </a:prstGeom>
          <a:noFill/>
          <a:ln>
            <a:noFill/>
          </a:ln>
        </p:spPr>
      </p:pic>
      <p:pic>
        <p:nvPicPr>
          <p:cNvPr id="78" name="Google Shape;78;p8"/>
          <p:cNvPicPr preferRelativeResize="0"/>
          <p:nvPr/>
        </p:nvPicPr>
        <p:blipFill>
          <a:blip r:embed="rId4"/>
          <a:stretch>
            <a:fillRect/>
          </a:stretch>
        </p:blipFill>
        <p:spPr>
          <a:xfrm>
            <a:off x="-277650" y="2611635"/>
            <a:ext cx="1891000" cy="1402377"/>
          </a:xfrm>
          <a:prstGeom prst="rect">
            <a:avLst/>
          </a:prstGeom>
          <a:noFill/>
          <a:ln>
            <a:noFill/>
          </a:ln>
        </p:spPr>
      </p:pic>
      <p:pic>
        <p:nvPicPr>
          <p:cNvPr id="79" name="Google Shape;79;p8"/>
          <p:cNvPicPr preferRelativeResize="0"/>
          <p:nvPr/>
        </p:nvPicPr>
        <p:blipFill>
          <a:blip r:embed="rId5"/>
          <a:stretch>
            <a:fillRect/>
          </a:stretch>
        </p:blipFill>
        <p:spPr>
          <a:xfrm>
            <a:off x="843825" y="66675"/>
            <a:ext cx="2173550" cy="2019300"/>
          </a:xfrm>
          <a:prstGeom prst="rect">
            <a:avLst/>
          </a:prstGeom>
          <a:noFill/>
          <a:ln>
            <a:noFill/>
          </a:ln>
        </p:spPr>
      </p:pic>
      <p:pic>
        <p:nvPicPr>
          <p:cNvPr id="80" name="Google Shape;80;p8"/>
          <p:cNvPicPr preferRelativeResize="0"/>
          <p:nvPr/>
        </p:nvPicPr>
        <p:blipFill>
          <a:blip r:embed="rId6"/>
          <a:stretch>
            <a:fillRect/>
          </a:stretch>
        </p:blipFill>
        <p:spPr>
          <a:xfrm>
            <a:off x="-51520" y="1242288"/>
            <a:ext cx="2108030" cy="1662426"/>
          </a:xfrm>
          <a:prstGeom prst="rect">
            <a:avLst/>
          </a:prstGeom>
          <a:noFill/>
          <a:ln>
            <a:noFill/>
          </a:ln>
        </p:spPr>
      </p:pic>
      <p:pic>
        <p:nvPicPr>
          <p:cNvPr id="81" name="Google Shape;81;p8"/>
          <p:cNvPicPr preferRelativeResize="0"/>
          <p:nvPr/>
        </p:nvPicPr>
        <p:blipFill>
          <a:blip r:embed="rId7"/>
          <a:stretch>
            <a:fillRect/>
          </a:stretch>
        </p:blipFill>
        <p:spPr>
          <a:xfrm>
            <a:off x="7498820" y="3370075"/>
            <a:ext cx="2871505" cy="3192651"/>
          </a:xfrm>
          <a:prstGeom prst="rect">
            <a:avLst/>
          </a:prstGeom>
          <a:noFill/>
          <a:ln>
            <a:noFill/>
          </a:ln>
        </p:spPr>
      </p:pic>
      <p:pic>
        <p:nvPicPr>
          <p:cNvPr id="82" name="Google Shape;82;p8"/>
          <p:cNvPicPr preferRelativeResize="0"/>
          <p:nvPr/>
        </p:nvPicPr>
        <p:blipFill>
          <a:blip r:embed="rId8"/>
          <a:stretch>
            <a:fillRect/>
          </a:stretch>
        </p:blipFill>
        <p:spPr>
          <a:xfrm>
            <a:off x="7148575" y="3438525"/>
            <a:ext cx="2303649" cy="1828800"/>
          </a:xfrm>
          <a:prstGeom prst="rect">
            <a:avLst/>
          </a:prstGeom>
          <a:noFill/>
          <a:ln>
            <a:noFill/>
          </a:ln>
        </p:spPr>
      </p:pic>
      <p:pic>
        <p:nvPicPr>
          <p:cNvPr id="83" name="Google Shape;83;p8"/>
          <p:cNvPicPr preferRelativeResize="0"/>
          <p:nvPr/>
        </p:nvPicPr>
        <p:blipFill>
          <a:blip r:embed="rId9"/>
          <a:stretch>
            <a:fillRect/>
          </a:stretch>
        </p:blipFill>
        <p:spPr>
          <a:xfrm>
            <a:off x="535626" y="58891"/>
            <a:ext cx="1572399" cy="2179484"/>
          </a:xfrm>
          <a:prstGeom prst="rect">
            <a:avLst/>
          </a:prstGeom>
          <a:noFill/>
          <a:ln>
            <a:noFill/>
          </a:ln>
        </p:spPr>
      </p:pic>
      <p:pic>
        <p:nvPicPr>
          <p:cNvPr id="84" name="Google Shape;84;p8"/>
          <p:cNvPicPr preferRelativeResize="0"/>
          <p:nvPr/>
        </p:nvPicPr>
        <p:blipFill>
          <a:blip r:embed="rId10"/>
          <a:stretch>
            <a:fillRect/>
          </a:stretch>
        </p:blipFill>
        <p:spPr>
          <a:xfrm>
            <a:off x="8285575" y="2809875"/>
            <a:ext cx="858426" cy="860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718100" y="1236375"/>
            <a:ext cx="3422400" cy="1077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9"/>
          <p:cNvSpPr txBox="1">
            <a:spLocks noGrp="1"/>
          </p:cNvSpPr>
          <p:nvPr>
            <p:ph type="subTitle" idx="1"/>
          </p:nvPr>
        </p:nvSpPr>
        <p:spPr>
          <a:xfrm>
            <a:off x="718100" y="2325642"/>
            <a:ext cx="3422400" cy="15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8" name="Google Shape;88;p9"/>
          <p:cNvGrpSpPr/>
          <p:nvPr/>
        </p:nvGrpSpPr>
        <p:grpSpPr>
          <a:xfrm>
            <a:off x="4571999" y="-86400"/>
            <a:ext cx="5733226" cy="5297900"/>
            <a:chOff x="4571999" y="-86400"/>
            <a:chExt cx="5733226" cy="5297900"/>
          </a:xfrm>
        </p:grpSpPr>
        <p:sp>
          <p:nvSpPr>
            <p:cNvPr id="89" name="Google Shape;89;p9"/>
            <p:cNvSpPr/>
            <p:nvPr/>
          </p:nvSpPr>
          <p:spPr>
            <a:xfrm>
              <a:off x="4705096" y="-86400"/>
              <a:ext cx="4486275"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90" name="Google Shape;90;p9"/>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pic>
          <p:nvPicPr>
            <p:cNvPr id="91" name="Google Shape;91;p9"/>
            <p:cNvPicPr preferRelativeResize="0"/>
            <p:nvPr/>
          </p:nvPicPr>
          <p:blipFill>
            <a:blip r:embed="rId3"/>
            <a:stretch>
              <a:fillRect/>
            </a:stretch>
          </p:blipFill>
          <p:spPr>
            <a:xfrm>
              <a:off x="6956709" y="1435150"/>
              <a:ext cx="2313062" cy="2571750"/>
            </a:xfrm>
            <a:prstGeom prst="rect">
              <a:avLst/>
            </a:prstGeom>
            <a:noFill/>
            <a:ln>
              <a:noFill/>
            </a:ln>
          </p:spPr>
        </p:pic>
        <p:pic>
          <p:nvPicPr>
            <p:cNvPr id="92" name="Google Shape;92;p9"/>
            <p:cNvPicPr preferRelativeResize="0"/>
            <p:nvPr/>
          </p:nvPicPr>
          <p:blipFill>
            <a:blip r:embed="rId4"/>
            <a:stretch>
              <a:fillRect/>
            </a:stretch>
          </p:blipFill>
          <p:spPr>
            <a:xfrm>
              <a:off x="6347620" y="1303334"/>
              <a:ext cx="1855401" cy="1723728"/>
            </a:xfrm>
            <a:prstGeom prst="rect">
              <a:avLst/>
            </a:prstGeom>
            <a:noFill/>
            <a:ln>
              <a:noFill/>
            </a:ln>
          </p:spPr>
        </p:pic>
        <p:pic>
          <p:nvPicPr>
            <p:cNvPr id="93" name="Google Shape;93;p9"/>
            <p:cNvPicPr preferRelativeResize="0"/>
            <p:nvPr/>
          </p:nvPicPr>
          <p:blipFill>
            <a:blip r:embed="rId5"/>
            <a:stretch>
              <a:fillRect/>
            </a:stretch>
          </p:blipFill>
          <p:spPr>
            <a:xfrm>
              <a:off x="4981220" y="453020"/>
              <a:ext cx="2725251" cy="2152405"/>
            </a:xfrm>
            <a:prstGeom prst="rect">
              <a:avLst/>
            </a:prstGeom>
            <a:noFill/>
            <a:ln>
              <a:noFill/>
            </a:ln>
          </p:spPr>
        </p:pic>
        <p:pic>
          <p:nvPicPr>
            <p:cNvPr id="94" name="Google Shape;94;p9"/>
            <p:cNvPicPr preferRelativeResize="0"/>
            <p:nvPr/>
          </p:nvPicPr>
          <p:blipFill>
            <a:blip r:embed="rId6"/>
            <a:stretch>
              <a:fillRect/>
            </a:stretch>
          </p:blipFill>
          <p:spPr>
            <a:xfrm rot="-3">
              <a:off x="6613573" y="158995"/>
              <a:ext cx="2122545" cy="1685035"/>
            </a:xfrm>
            <a:prstGeom prst="rect">
              <a:avLst/>
            </a:prstGeom>
            <a:noFill/>
            <a:ln>
              <a:noFill/>
            </a:ln>
          </p:spPr>
        </p:pic>
        <p:pic>
          <p:nvPicPr>
            <p:cNvPr id="95" name="Google Shape;95;p9"/>
            <p:cNvPicPr preferRelativeResize="0"/>
            <p:nvPr/>
          </p:nvPicPr>
          <p:blipFill>
            <a:blip r:embed="rId7"/>
            <a:stretch>
              <a:fillRect/>
            </a:stretch>
          </p:blipFill>
          <p:spPr>
            <a:xfrm rot="-10242693" flipH="1">
              <a:off x="6305317" y="1490962"/>
              <a:ext cx="1430785" cy="1983199"/>
            </a:xfrm>
            <a:prstGeom prst="rect">
              <a:avLst/>
            </a:prstGeom>
            <a:noFill/>
            <a:ln>
              <a:noFill/>
            </a:ln>
          </p:spPr>
        </p:pic>
        <p:pic>
          <p:nvPicPr>
            <p:cNvPr id="96" name="Google Shape;96;p9"/>
            <p:cNvPicPr preferRelativeResize="0"/>
            <p:nvPr/>
          </p:nvPicPr>
          <p:blipFill>
            <a:blip r:embed="rId8"/>
            <a:stretch>
              <a:fillRect/>
            </a:stretch>
          </p:blipFill>
          <p:spPr>
            <a:xfrm>
              <a:off x="5433796" y="1229100"/>
              <a:ext cx="969000" cy="969000"/>
            </a:xfrm>
            <a:prstGeom prst="rect">
              <a:avLst/>
            </a:prstGeom>
            <a:noFill/>
            <a:ln>
              <a:noFill/>
            </a:ln>
          </p:spPr>
        </p:pic>
        <p:pic>
          <p:nvPicPr>
            <p:cNvPr id="97" name="Google Shape;97;p9"/>
            <p:cNvPicPr preferRelativeResize="0"/>
            <p:nvPr/>
          </p:nvPicPr>
          <p:blipFill>
            <a:blip r:embed="rId9"/>
            <a:stretch>
              <a:fillRect/>
            </a:stretch>
          </p:blipFill>
          <p:spPr>
            <a:xfrm>
              <a:off x="6118789" y="3145489"/>
              <a:ext cx="2313074" cy="1824136"/>
            </a:xfrm>
            <a:prstGeom prst="rect">
              <a:avLst/>
            </a:prstGeom>
            <a:noFill/>
            <a:ln>
              <a:noFill/>
            </a:ln>
          </p:spPr>
        </p:pic>
        <p:pic>
          <p:nvPicPr>
            <p:cNvPr id="98" name="Google Shape;98;p9"/>
            <p:cNvPicPr preferRelativeResize="0"/>
            <p:nvPr/>
          </p:nvPicPr>
          <p:blipFill>
            <a:blip r:embed="rId10"/>
            <a:stretch>
              <a:fillRect/>
            </a:stretch>
          </p:blipFill>
          <p:spPr>
            <a:xfrm>
              <a:off x="4571999" y="3358550"/>
              <a:ext cx="2498550" cy="185295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6625200" y="2571750"/>
            <a:ext cx="1798800" cy="202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Bayon"/>
              <a:buNone/>
              <a:defRPr sz="3000">
                <a:solidFill>
                  <a:schemeClr val="dk1"/>
                </a:solidFill>
                <a:latin typeface="Bayon"/>
                <a:ea typeface="Bayon"/>
                <a:cs typeface="Bayon"/>
                <a:sym typeface="Bayon"/>
              </a:defRPr>
            </a:lvl1pPr>
            <a:lvl2pPr lvl="1">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2pPr>
            <a:lvl3pPr lvl="2">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3pPr>
            <a:lvl4pPr lvl="3">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4pPr>
            <a:lvl5pPr lvl="4">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5pPr>
            <a:lvl6pPr lvl="5">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6pPr>
            <a:lvl7pPr lvl="6">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7pPr>
            <a:lvl8pPr lvl="7">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8pPr>
            <a:lvl9pPr lvl="8">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1pPr>
            <a:lvl2pPr marL="914400" lvl="1"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2pPr>
            <a:lvl3pPr marL="1371600" lvl="2"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3pPr>
            <a:lvl4pPr marL="1828800" lvl="3"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4pPr>
            <a:lvl5pPr marL="2286000" lvl="4"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5pPr>
            <a:lvl6pPr marL="2743200" lvl="5"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6pPr>
            <a:lvl7pPr marL="3200400" lvl="6"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7pPr>
            <a:lvl8pPr marL="3657600" lvl="7"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8pPr>
            <a:lvl9pPr marL="4114800" lvl="8"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698631" scaled="0"/>
        </a:gradFill>
        <a:effectLst/>
      </p:bgPr>
    </p:bg>
    <p:spTree>
      <p:nvGrpSpPr>
        <p:cNvPr id="1" name="Shape 402"/>
        <p:cNvGrpSpPr/>
        <p:nvPr/>
      </p:nvGrpSpPr>
      <p:grpSpPr>
        <a:xfrm>
          <a:off x="0" y="0"/>
          <a:ext cx="0" cy="0"/>
          <a:chOff x="0" y="0"/>
          <a:chExt cx="0" cy="0"/>
        </a:xfrm>
      </p:grpSpPr>
      <p:sp>
        <p:nvSpPr>
          <p:cNvPr id="403" name="Google Shape;403;p35"/>
          <p:cNvSpPr/>
          <p:nvPr/>
        </p:nvSpPr>
        <p:spPr>
          <a:xfrm>
            <a:off x="2411865" y="4443895"/>
            <a:ext cx="3938100" cy="561900"/>
          </a:xfrm>
          <a:prstGeom prst="roundRect">
            <a:avLst>
              <a:gd name="adj" fmla="val 50000"/>
            </a:avLst>
          </a:prstGeom>
          <a:gradFill>
            <a:gsLst>
              <a:gs pos="0">
                <a:schemeClr val="accent3"/>
              </a:gs>
              <a:gs pos="100000">
                <a:schemeClr val="accent5"/>
              </a:gs>
            </a:gsLst>
            <a:lin ang="5400700" scaled="0"/>
          </a:gradFill>
          <a:ln>
            <a:noFill/>
          </a:ln>
          <a:effectLst>
            <a:outerShdw blurRad="128588" dist="76200" dir="3180000" algn="bl" rotWithShape="0">
              <a:schemeClr val="l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txBox="1">
            <a:spLocks noGrp="1"/>
          </p:cNvSpPr>
          <p:nvPr>
            <p:ph type="subTitle" idx="1"/>
          </p:nvPr>
        </p:nvSpPr>
        <p:spPr>
          <a:xfrm>
            <a:off x="2915830" y="4515250"/>
            <a:ext cx="3690000" cy="4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HOTEL MANAGEMENT SYSTEM</a:t>
            </a:r>
          </a:p>
        </p:txBody>
      </p:sp>
      <p:pic>
        <p:nvPicPr>
          <p:cNvPr id="5" name="Picture 4" descr="Hotel"/>
          <p:cNvPicPr>
            <a:picLocks noChangeAspect="1"/>
          </p:cNvPicPr>
          <p:nvPr/>
        </p:nvPicPr>
        <p:blipFill>
          <a:blip r:embed="rId3"/>
          <a:srcRect t="21000"/>
          <a:stretch>
            <a:fillRect/>
          </a:stretch>
        </p:blipFill>
        <p:spPr>
          <a:xfrm>
            <a:off x="179705" y="267335"/>
            <a:ext cx="3743960" cy="4063365"/>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class diagram</a:t>
            </a:r>
            <a:br>
              <a:rPr lang="en-US">
                <a:solidFill>
                  <a:schemeClr val="accent5"/>
                </a:solidFill>
              </a:rPr>
            </a:br>
            <a:r>
              <a:rPr lang="en-US">
                <a:solidFill>
                  <a:schemeClr val="accent5"/>
                </a:solidFill>
              </a:rPr>
              <a:t/>
            </a:r>
            <a:br>
              <a:rPr lang="en-US">
                <a:solidFill>
                  <a:schemeClr val="accent5"/>
                </a:solidFill>
              </a:rPr>
            </a:br>
            <a:endParaRPr lang="en-US">
              <a:solidFill>
                <a:schemeClr val="accent5"/>
              </a:solidFill>
            </a:endParaRPr>
          </a:p>
        </p:txBody>
      </p:sp>
      <p:pic>
        <p:nvPicPr>
          <p:cNvPr id="2" name="Picture 1" descr="calss_diagram"/>
          <p:cNvPicPr>
            <a:picLocks noChangeAspect="1"/>
          </p:cNvPicPr>
          <p:nvPr/>
        </p:nvPicPr>
        <p:blipFill>
          <a:blip r:embed="rId3"/>
          <a:stretch>
            <a:fillRect/>
          </a:stretch>
        </p:blipFill>
        <p:spPr>
          <a:xfrm>
            <a:off x="1021715" y="771525"/>
            <a:ext cx="6290945" cy="42043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9124" y="1926085"/>
            <a:ext cx="5400600" cy="646331"/>
          </a:xfrm>
          <a:prstGeom prst="rect">
            <a:avLst/>
          </a:prstGeom>
          <a:noFill/>
        </p:spPr>
        <p:txBody>
          <a:bodyPr wrap="square" rtlCol="0">
            <a:spAutoFit/>
          </a:bodyPr>
          <a:lstStyle/>
          <a:p>
            <a:r>
              <a:rPr lang="en-US" sz="3600" dirty="0" smtClean="0"/>
              <a:t>OUTPUT</a:t>
            </a:r>
            <a:endParaRPr lang="en-US" sz="3600" dirty="0"/>
          </a:p>
        </p:txBody>
      </p:sp>
    </p:spTree>
    <p:extLst>
      <p:ext uri="{BB962C8B-B14F-4D97-AF65-F5344CB8AC3E}">
        <p14:creationId xmlns:p14="http://schemas.microsoft.com/office/powerpoint/2010/main" val="355016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9872" y="1851670"/>
            <a:ext cx="5040560" cy="646331"/>
          </a:xfrm>
          <a:prstGeom prst="rect">
            <a:avLst/>
          </a:prstGeom>
          <a:noFill/>
        </p:spPr>
        <p:txBody>
          <a:bodyPr wrap="square" rtlCol="0">
            <a:spAutoFit/>
          </a:bodyPr>
          <a:lstStyle/>
          <a:p>
            <a:r>
              <a:rPr lang="en-US" sz="3600" dirty="0" smtClean="0"/>
              <a:t>ADMIN</a:t>
            </a:r>
            <a:endParaRPr lang="en-US" sz="3600" dirty="0"/>
          </a:p>
        </p:txBody>
      </p:sp>
    </p:spTree>
    <p:extLst>
      <p:ext uri="{BB962C8B-B14F-4D97-AF65-F5344CB8AC3E}">
        <p14:creationId xmlns:p14="http://schemas.microsoft.com/office/powerpoint/2010/main" val="133897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175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5252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8800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3478"/>
            <a:ext cx="878648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051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 y="-31998"/>
            <a:ext cx="9061191"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930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228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77"/>
            <a:ext cx="9059872"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0307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4115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Conclusion</a:t>
            </a:r>
            <a:endParaRPr lang="en-US" altLang="en-GB">
              <a:solidFill>
                <a:schemeClr val="accent5"/>
              </a:solidFill>
            </a:endParaRPr>
          </a:p>
        </p:txBody>
      </p:sp>
      <p:sp>
        <p:nvSpPr>
          <p:cNvPr id="4" name="Text Box 3"/>
          <p:cNvSpPr txBox="1"/>
          <p:nvPr/>
        </p:nvSpPr>
        <p:spPr>
          <a:xfrm>
            <a:off x="2555875" y="1409065"/>
            <a:ext cx="5486400" cy="2891790"/>
          </a:xfrm>
          <a:prstGeom prst="rect">
            <a:avLst/>
          </a:prstGeom>
          <a:noFill/>
        </p:spPr>
        <p:txBody>
          <a:bodyPr wrap="square" rtlCol="0" anchor="t">
            <a:spAutoFit/>
          </a:bodyPr>
          <a:lstStyle/>
          <a:p>
            <a:pPr marL="285750" indent="-285750">
              <a:buFont typeface="Arial" panose="020B0604020202020204" pitchFamily="34" charset="0"/>
              <a:buChar char="•"/>
            </a:pPr>
            <a:r>
              <a:rPr lang="en-US"/>
              <a:t>A Hotel management system is a computerized management system. </a:t>
            </a:r>
          </a:p>
          <a:p>
            <a:endParaRPr lang="en-US"/>
          </a:p>
          <a:p>
            <a:pPr marL="285750" indent="-285750">
              <a:buFont typeface="Arial" panose="020B0604020202020204" pitchFamily="34" charset="0"/>
              <a:buChar char="•"/>
            </a:pPr>
            <a:r>
              <a:rPr lang="en-US"/>
              <a:t>This system keeps the records of hardware assets besides software of this organization.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system is completely secure since every user is provided with a user ID and Password so there is no chance of any unauthorized access. Online Payment, Booking, </a:t>
            </a:r>
          </a:p>
          <a:p>
            <a:pPr marL="0" indent="0">
              <a:buFont typeface="Arial" panose="020B0604020202020204" pitchFamily="34" charset="0"/>
              <a:buNone/>
            </a:pPr>
            <a:endParaRPr lang="en-US"/>
          </a:p>
          <a:p>
            <a:pPr marL="285750" indent="-285750">
              <a:buFont typeface="Arial" panose="020B0604020202020204" pitchFamily="34" charset="0"/>
              <a:buChar char="•"/>
            </a:pPr>
            <a:r>
              <a:rPr lang="en-US"/>
              <a:t>So, using this system will help in reducing the labor and provide more facility for Customer to like Hotel and visit again and again.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700006" scaled="0"/>
        </a:gradFill>
        <a:effectLst/>
      </p:bgPr>
    </p:bg>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720000" y="55587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TEAM </a:t>
            </a:r>
            <a:r>
              <a:rPr lang="en-GB">
                <a:solidFill>
                  <a:schemeClr val="accent5"/>
                </a:solidFill>
              </a:rPr>
              <a:t> </a:t>
            </a:r>
            <a:r>
              <a:rPr lang="en-US" altLang="en-GB">
                <a:solidFill>
                  <a:schemeClr val="accent5"/>
                </a:solidFill>
              </a:rPr>
              <a:t>Members</a:t>
            </a:r>
          </a:p>
        </p:txBody>
      </p:sp>
      <p:sp>
        <p:nvSpPr>
          <p:cNvPr id="2" name="Text Placeholder 1"/>
          <p:cNvSpPr>
            <a:spLocks noGrp="1"/>
          </p:cNvSpPr>
          <p:nvPr>
            <p:ph type="body" idx="1"/>
          </p:nvPr>
        </p:nvSpPr>
        <p:spPr>
          <a:xfrm>
            <a:off x="827315" y="1635710"/>
            <a:ext cx="6231600" cy="3450900"/>
          </a:xfrm>
        </p:spPr>
        <p:txBody>
          <a:bodyPr/>
          <a:lstStyle/>
          <a:p>
            <a:pPr>
              <a:buFont typeface="Arial" panose="020B0604020202020204" pitchFamily="34" charset="0"/>
              <a:buChar char="•"/>
            </a:pPr>
            <a:r>
              <a:rPr lang="en-US" sz="1600"/>
              <a:t>Akash</a:t>
            </a:r>
          </a:p>
          <a:p>
            <a:pPr>
              <a:buFont typeface="Arial" panose="020B0604020202020204" pitchFamily="34" charset="0"/>
              <a:buChar char="•"/>
            </a:pPr>
            <a:r>
              <a:rPr lang="en-US" sz="1600"/>
              <a:t>RIYASKHAN.A</a:t>
            </a:r>
          </a:p>
          <a:p>
            <a:pPr>
              <a:buFont typeface="Arial" panose="020B0604020202020204" pitchFamily="34" charset="0"/>
              <a:buChar char="•"/>
            </a:pPr>
            <a:r>
              <a:rPr lang="en-US" sz="1600"/>
              <a:t>HELEN KIRUBA.M</a:t>
            </a:r>
          </a:p>
          <a:p>
            <a:pPr>
              <a:buFont typeface="Arial" panose="020B0604020202020204" pitchFamily="34" charset="0"/>
              <a:buChar char="•"/>
            </a:pPr>
            <a:r>
              <a:rPr lang="en-US" sz="1600"/>
              <a:t>SANTHOSHI MUNGI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wipe(down)">
                                      <p:cBhvr>
                                        <p:cTn id="7" dur="500"/>
                                        <p:tgtEl>
                                          <p:spTgt spid="4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strips(down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down)">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strips(down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wipe(down)">
                                      <p:cBhvr>
                                        <p:cTn id="2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0"/>
      <p:bldP spid="4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5856" y="1995686"/>
            <a:ext cx="4608512" cy="646331"/>
          </a:xfrm>
          <a:prstGeom prst="rect">
            <a:avLst/>
          </a:prstGeom>
          <a:noFill/>
        </p:spPr>
        <p:txBody>
          <a:bodyPr wrap="square" rtlCol="0">
            <a:spAutoFit/>
          </a:bodyPr>
          <a:lstStyle/>
          <a:p>
            <a:r>
              <a:rPr lang="en-US" sz="3600" dirty="0" smtClean="0"/>
              <a:t>CUSTOMER</a:t>
            </a:r>
            <a:endParaRPr lang="en-US" sz="3600" dirty="0"/>
          </a:p>
        </p:txBody>
      </p:sp>
    </p:spTree>
    <p:extLst>
      <p:ext uri="{BB962C8B-B14F-4D97-AF65-F5344CB8AC3E}">
        <p14:creationId xmlns:p14="http://schemas.microsoft.com/office/powerpoint/2010/main" val="165940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0552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1483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5252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46626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70"/>
            <a:ext cx="9109186" cy="509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0249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2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167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8928992" cy="502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3772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1" y="0"/>
            <a:ext cx="9128051"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1881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1382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1" y="9178"/>
            <a:ext cx="9036495" cy="5134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137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13500032" scaled="0"/>
        </a:gradFill>
        <a:effectLst/>
      </p:bgPr>
    </p:bg>
    <p:spTree>
      <p:nvGrpSpPr>
        <p:cNvPr id="1" name="Shape 480"/>
        <p:cNvGrpSpPr/>
        <p:nvPr/>
      </p:nvGrpSpPr>
      <p:grpSpPr>
        <a:xfrm>
          <a:off x="0" y="0"/>
          <a:ext cx="0" cy="0"/>
          <a:chOff x="0" y="0"/>
          <a:chExt cx="0" cy="0"/>
        </a:xfrm>
      </p:grpSpPr>
      <p:pic>
        <p:nvPicPr>
          <p:cNvPr id="481" name="Google Shape;481;p40"/>
          <p:cNvPicPr preferRelativeResize="0"/>
          <p:nvPr/>
        </p:nvPicPr>
        <p:blipFill rotWithShape="1">
          <a:blip r:embed="rId3"/>
          <a:srcRect l="14289" r="14296"/>
          <a:stretch>
            <a:fillRect/>
          </a:stretch>
        </p:blipFill>
        <p:spPr>
          <a:xfrm flipH="1">
            <a:off x="773344" y="1155025"/>
            <a:ext cx="3054600" cy="3055500"/>
          </a:xfrm>
          <a:prstGeom prst="ellipse">
            <a:avLst/>
          </a:prstGeom>
          <a:noFill/>
          <a:ln>
            <a:noFill/>
          </a:ln>
        </p:spPr>
      </p:pic>
      <p:sp>
        <p:nvSpPr>
          <p:cNvPr id="482" name="Google Shape;482;p40"/>
          <p:cNvSpPr txBox="1">
            <a:spLocks noGrp="1"/>
          </p:cNvSpPr>
          <p:nvPr>
            <p:ph type="title"/>
          </p:nvPr>
        </p:nvSpPr>
        <p:spPr>
          <a:xfrm>
            <a:off x="4379800" y="1185675"/>
            <a:ext cx="4044300" cy="6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PROJECT </a:t>
            </a:r>
            <a:r>
              <a:rPr lang="en-GB"/>
              <a:t> </a:t>
            </a:r>
            <a:r>
              <a:rPr lang="en-GB">
                <a:solidFill>
                  <a:schemeClr val="accent5"/>
                </a:solidFill>
              </a:rPr>
              <a:t> </a:t>
            </a:r>
            <a:r>
              <a:rPr lang="en-US" altLang="en-GB">
                <a:solidFill>
                  <a:schemeClr val="accent5"/>
                </a:solidFill>
              </a:rPr>
              <a:t>INTORDUCTION</a:t>
            </a:r>
          </a:p>
        </p:txBody>
      </p:sp>
      <p:sp>
        <p:nvSpPr>
          <p:cNvPr id="483" name="Google Shape;483;p40"/>
          <p:cNvSpPr txBox="1">
            <a:spLocks noGrp="1"/>
          </p:cNvSpPr>
          <p:nvPr>
            <p:ph type="body" idx="1"/>
          </p:nvPr>
        </p:nvSpPr>
        <p:spPr>
          <a:xfrm>
            <a:off x="4379595" y="1774190"/>
            <a:ext cx="4044315" cy="282765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pPr>
            <a:r>
              <a:rPr lang="en-US" altLang="en-GB"/>
              <a:t>Hotel Management System is a web-based application that allows the hotel manager to handle all hotel activities online. Interactive GUI and the ability to manage various hotel bookings and rooms make this system very flexible and convenient.</a:t>
            </a:r>
          </a:p>
          <a:p>
            <a:pPr marL="0" lvl="0" indent="0" algn="l" rtl="0">
              <a:spcBef>
                <a:spcPts val="0"/>
              </a:spcBef>
              <a:spcAft>
                <a:spcPts val="0"/>
              </a:spcAft>
              <a:buClr>
                <a:schemeClr val="dk1"/>
              </a:buClr>
              <a:buSzPts val="1100"/>
              <a:buFont typeface="Arial" panose="020B0604020202020204"/>
              <a:buNone/>
            </a:pPr>
            <a:endParaRPr lang="en-US" altLang="en-GB"/>
          </a:p>
          <a:p>
            <a:pPr marL="285750" lvl="0" indent="-285750" algn="l" rtl="0">
              <a:spcBef>
                <a:spcPts val="0"/>
              </a:spcBef>
              <a:spcAft>
                <a:spcPts val="0"/>
              </a:spcAft>
              <a:buClr>
                <a:schemeClr val="dk1"/>
              </a:buClr>
              <a:buSzPts val="1100"/>
            </a:pPr>
            <a:r>
              <a:rPr lang="en-US" altLang="en-GB"/>
              <a:t>Customers can view and book room online. Admin has the power of either approving or disapproving the customer’s booking request. </a:t>
            </a:r>
          </a:p>
        </p:txBody>
      </p:sp>
      <p:pic>
        <p:nvPicPr>
          <p:cNvPr id="484" name="Google Shape;484;p40"/>
          <p:cNvPicPr preferRelativeResize="0"/>
          <p:nvPr/>
        </p:nvPicPr>
        <p:blipFill>
          <a:blip r:embed="rId4"/>
          <a:stretch>
            <a:fillRect/>
          </a:stretch>
        </p:blipFill>
        <p:spPr>
          <a:xfrm>
            <a:off x="-141478" y="424800"/>
            <a:ext cx="1722950" cy="2705100"/>
          </a:xfrm>
          <a:prstGeom prst="rect">
            <a:avLst/>
          </a:prstGeom>
          <a:noFill/>
          <a:ln>
            <a:noFill/>
          </a:ln>
        </p:spPr>
      </p:pic>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3478"/>
            <a:ext cx="9036496"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1193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23478"/>
            <a:ext cx="7992888" cy="431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8224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9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64894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2506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6274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Reference</a:t>
            </a:r>
            <a:br>
              <a:rPr lang="en-US" altLang="en-GB"/>
            </a:br>
            <a:endParaRPr lang="en-US" altLang="en-GB">
              <a:solidFill>
                <a:schemeClr val="accent5"/>
              </a:solidFill>
            </a:endParaRPr>
          </a:p>
        </p:txBody>
      </p:sp>
      <p:sp>
        <p:nvSpPr>
          <p:cNvPr id="2" name="Google Shape;1107;p64"/>
          <p:cNvSpPr txBox="1"/>
          <p:nvPr/>
        </p:nvSpPr>
        <p:spPr>
          <a:xfrm>
            <a:off x="2411730" y="1491615"/>
            <a:ext cx="3024505" cy="14522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yon"/>
              <a:buNone/>
              <a:defRPr sz="3000" b="0" i="0" u="none" strike="noStrike" cap="none">
                <a:solidFill>
                  <a:schemeClr val="dk1"/>
                </a:solidFill>
                <a:latin typeface="Bayon"/>
                <a:ea typeface="Bayon"/>
                <a:cs typeface="Bayon"/>
                <a:sym typeface="Bayon"/>
              </a:defRPr>
            </a:lvl1pPr>
            <a:lvl2pPr marR="0" lvl="1"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2pPr>
            <a:lvl3pPr marR="0" lvl="2"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3pPr>
            <a:lvl4pPr marR="0" lvl="3"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4pPr>
            <a:lvl5pPr marR="0" lvl="4"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5pPr>
            <a:lvl6pPr marR="0" lvl="5"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6pPr>
            <a:lvl7pPr marR="0" lvl="6"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7pPr>
            <a:lvl8pPr marR="0" lvl="7"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8pPr>
            <a:lvl9pPr marR="0" lvl="8"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9pPr>
          </a:lstStyle>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google</a:t>
            </a:r>
          </a:p>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youtube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835778" y="2073315"/>
            <a:ext cx="46581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a:t>
            </a:r>
            <a:r>
              <a:rPr lang="en-GB">
                <a:solidFill>
                  <a:schemeClr val="accent5"/>
                </a:solidFill>
              </a:rPr>
              <a:t>you!</a:t>
            </a:r>
            <a:endParaRPr>
              <a:solidFill>
                <a:schemeClr val="accent5"/>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Module</a:t>
            </a:r>
            <a:br>
              <a:rPr lang="en-US">
                <a:solidFill>
                  <a:schemeClr val="accent5"/>
                </a:solidFill>
              </a:rPr>
            </a:br>
            <a:endParaRPr lang="en-US">
              <a:solidFill>
                <a:schemeClr val="accent5"/>
              </a:solidFill>
            </a:endParaRPr>
          </a:p>
        </p:txBody>
      </p:sp>
      <p:sp>
        <p:nvSpPr>
          <p:cNvPr id="3" name="Subtitle 2"/>
          <p:cNvSpPr>
            <a:spLocks noGrp="1"/>
          </p:cNvSpPr>
          <p:nvPr>
            <p:ph type="subTitle" idx="2"/>
          </p:nvPr>
        </p:nvSpPr>
        <p:spPr>
          <a:xfrm>
            <a:off x="899795" y="1347470"/>
            <a:ext cx="2872105" cy="2092960"/>
          </a:xfrm>
        </p:spPr>
        <p:txBody>
          <a:bodyPr/>
          <a:lstStyle/>
          <a:p>
            <a:pPr marL="425450" indent="-285750" algn="l">
              <a:buFont typeface="Arial" panose="020B0604020202020204" pitchFamily="34" charset="0"/>
              <a:buChar char="•"/>
            </a:pPr>
            <a:r>
              <a:rPr lang="en-US" sz="1600"/>
              <a:t>Admin</a:t>
            </a:r>
          </a:p>
          <a:p>
            <a:pPr marL="425450" indent="-285750" algn="l">
              <a:buFont typeface="Arial" panose="020B0604020202020204" pitchFamily="34" charset="0"/>
              <a:buChar char="•"/>
            </a:pPr>
            <a:r>
              <a:rPr lang="en-US" sz="1600"/>
              <a:t>Customer</a:t>
            </a:r>
          </a:p>
          <a:p>
            <a:pPr marL="425450" indent="-285750" algn="l">
              <a:buFont typeface="Arial" panose="020B0604020202020204" pitchFamily="34" charset="0"/>
              <a:buChar char="•"/>
            </a:pPr>
            <a:r>
              <a:rPr lang="en-US" sz="1600"/>
              <a:t>Place</a:t>
            </a:r>
          </a:p>
          <a:p>
            <a:pPr marL="425450" indent="-285750" algn="l">
              <a:buFont typeface="Arial" panose="020B0604020202020204" pitchFamily="34" charset="0"/>
              <a:buChar char="•"/>
            </a:pPr>
            <a:r>
              <a:rPr lang="en-US" sz="1600"/>
              <a:t>Hotel</a:t>
            </a:r>
          </a:p>
          <a:p>
            <a:pPr marL="425450" indent="-285750" algn="l">
              <a:buFont typeface="Arial" panose="020B0604020202020204" pitchFamily="34" charset="0"/>
              <a:buChar char="•"/>
            </a:pPr>
            <a:r>
              <a:rPr lang="en-US" sz="1600"/>
              <a:t>Room</a:t>
            </a:r>
          </a:p>
          <a:p>
            <a:pPr marL="425450" indent="-285750" algn="l">
              <a:buFont typeface="Arial" panose="020B0604020202020204" pitchFamily="34" charset="0"/>
              <a:buChar char="•"/>
            </a:pPr>
            <a:r>
              <a:rPr lang="en-US" sz="1600"/>
              <a:t>Facilities</a:t>
            </a:r>
          </a:p>
          <a:p>
            <a:pPr marL="425450" indent="-285750" algn="l">
              <a:buFont typeface="Arial" panose="020B0604020202020204" pitchFamily="34" charset="0"/>
              <a:buChar char="•"/>
            </a:pPr>
            <a:r>
              <a:rPr lang="en-US" sz="1600"/>
              <a:t>Booking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48"/>
          <p:cNvPicPr preferRelativeResize="0"/>
          <p:nvPr/>
        </p:nvPicPr>
        <p:blipFill>
          <a:blip r:embed="rId3"/>
          <a:stretch>
            <a:fillRect/>
          </a:stretch>
        </p:blipFill>
        <p:spPr>
          <a:xfrm>
            <a:off x="2597050" y="2155925"/>
            <a:ext cx="3706076" cy="3398450"/>
          </a:xfrm>
          <a:prstGeom prst="rect">
            <a:avLst/>
          </a:prstGeom>
          <a:noFill/>
          <a:ln>
            <a:noFill/>
          </a:ln>
        </p:spPr>
      </p:pic>
      <p:pic>
        <p:nvPicPr>
          <p:cNvPr id="676" name="Google Shape;676;p48"/>
          <p:cNvPicPr preferRelativeResize="0"/>
          <p:nvPr/>
        </p:nvPicPr>
        <p:blipFill rotWithShape="1">
          <a:blip r:embed="rId4"/>
          <a:srcRect t="-5440" b="5439"/>
          <a:stretch>
            <a:fillRect/>
          </a:stretch>
        </p:blipFill>
        <p:spPr>
          <a:xfrm>
            <a:off x="3995817" y="2155610"/>
            <a:ext cx="3059419" cy="2805450"/>
          </a:xfrm>
          <a:prstGeom prst="rect">
            <a:avLst/>
          </a:prstGeom>
          <a:noFill/>
          <a:ln>
            <a:noFill/>
          </a:ln>
        </p:spPr>
      </p:pic>
      <p:pic>
        <p:nvPicPr>
          <p:cNvPr id="677" name="Google Shape;677;p48"/>
          <p:cNvPicPr preferRelativeResize="0"/>
          <p:nvPr/>
        </p:nvPicPr>
        <p:blipFill>
          <a:blip r:embed="rId5"/>
          <a:stretch>
            <a:fillRect/>
          </a:stretch>
        </p:blipFill>
        <p:spPr>
          <a:xfrm>
            <a:off x="2946749" y="1270625"/>
            <a:ext cx="2785775" cy="2554538"/>
          </a:xfrm>
          <a:prstGeom prst="rect">
            <a:avLst/>
          </a:prstGeom>
          <a:noFill/>
          <a:ln>
            <a:noFill/>
          </a:ln>
        </p:spPr>
      </p:pic>
      <p:pic>
        <p:nvPicPr>
          <p:cNvPr id="678" name="Google Shape;678;p48"/>
          <p:cNvPicPr preferRelativeResize="0"/>
          <p:nvPr/>
        </p:nvPicPr>
        <p:blipFill>
          <a:blip r:embed="rId6"/>
          <a:stretch>
            <a:fillRect/>
          </a:stretch>
        </p:blipFill>
        <p:spPr>
          <a:xfrm>
            <a:off x="4311450" y="1298625"/>
            <a:ext cx="2360875" cy="2164899"/>
          </a:xfrm>
          <a:prstGeom prst="rect">
            <a:avLst/>
          </a:prstGeom>
          <a:noFill/>
          <a:ln>
            <a:noFill/>
          </a:ln>
        </p:spPr>
      </p:pic>
      <p:sp>
        <p:nvSpPr>
          <p:cNvPr id="679" name="Google Shape;679;p4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5"/>
                </a:solidFill>
              </a:rPr>
              <a:t>software</a:t>
            </a:r>
          </a:p>
        </p:txBody>
      </p:sp>
      <p:sp>
        <p:nvSpPr>
          <p:cNvPr id="680" name="Google Shape;680;p48"/>
          <p:cNvSpPr txBox="1"/>
          <p:nvPr/>
        </p:nvSpPr>
        <p:spPr>
          <a:xfrm>
            <a:off x="971550" y="2355850"/>
            <a:ext cx="1644650" cy="149479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Angular</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Node js</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Visual studio code</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TypeScript</a:t>
            </a:r>
          </a:p>
        </p:txBody>
      </p:sp>
      <p:sp>
        <p:nvSpPr>
          <p:cNvPr id="681" name="Google Shape;681;p48"/>
          <p:cNvSpPr txBox="1"/>
          <p:nvPr/>
        </p:nvSpPr>
        <p:spPr>
          <a:xfrm>
            <a:off x="726290" y="1910697"/>
            <a:ext cx="1644900" cy="3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chemeClr val="accent5"/>
                </a:solidFill>
                <a:latin typeface="Bayon"/>
                <a:ea typeface="Bayon"/>
                <a:cs typeface="Bayon"/>
                <a:sym typeface="Bayon"/>
              </a:rPr>
              <a:t>front-end</a:t>
            </a:r>
          </a:p>
        </p:txBody>
      </p:sp>
      <p:sp>
        <p:nvSpPr>
          <p:cNvPr id="684" name="Google Shape;684;p48"/>
          <p:cNvSpPr txBox="1"/>
          <p:nvPr/>
        </p:nvSpPr>
        <p:spPr>
          <a:xfrm>
            <a:off x="6804660" y="1997075"/>
            <a:ext cx="1644650" cy="11557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Spring-Boot</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Spring Core</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JPA</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Rest API</a:t>
            </a:r>
          </a:p>
          <a:p>
            <a:pPr marL="285750" lvl="0" indent="-285750" algn="l" rtl="0">
              <a:spcBef>
                <a:spcPts val="0"/>
              </a:spcBef>
              <a:spcAft>
                <a:spcPts val="0"/>
              </a:spcAft>
              <a:buFont typeface="Arial" panose="020B0604020202020204" pitchFamily="34" charset="0"/>
              <a:buChar char="•"/>
            </a:pPr>
            <a:endParaRPr lang="en-US">
              <a:solidFill>
                <a:schemeClr val="dk1"/>
              </a:solidFill>
              <a:latin typeface="Epilogue"/>
              <a:ea typeface="Epilogue"/>
              <a:cs typeface="Epilogue"/>
              <a:sym typeface="Epilogue"/>
            </a:endParaRPr>
          </a:p>
        </p:txBody>
      </p:sp>
      <p:sp>
        <p:nvSpPr>
          <p:cNvPr id="685" name="Google Shape;685;p48"/>
          <p:cNvSpPr txBox="1"/>
          <p:nvPr/>
        </p:nvSpPr>
        <p:spPr>
          <a:xfrm>
            <a:off x="6779201" y="1635107"/>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accent5"/>
                </a:solidFill>
                <a:latin typeface="Bayon"/>
                <a:ea typeface="Bayon"/>
                <a:cs typeface="Bayon"/>
                <a:sym typeface="Bayon"/>
              </a:rPr>
              <a:t>Back-end</a:t>
            </a:r>
          </a:p>
        </p:txBody>
      </p:sp>
      <p:sp>
        <p:nvSpPr>
          <p:cNvPr id="2" name="Google Shape;685;p48"/>
          <p:cNvSpPr txBox="1"/>
          <p:nvPr/>
        </p:nvSpPr>
        <p:spPr>
          <a:xfrm>
            <a:off x="6779201" y="3219432"/>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accent5"/>
                </a:solidFill>
                <a:latin typeface="Bayon"/>
                <a:ea typeface="Bayon"/>
                <a:cs typeface="Bayon"/>
                <a:sym typeface="Bayon"/>
              </a:rPr>
              <a:t>database</a:t>
            </a:r>
          </a:p>
        </p:txBody>
      </p:sp>
      <p:sp>
        <p:nvSpPr>
          <p:cNvPr id="3" name="Google Shape;685;p48"/>
          <p:cNvSpPr txBox="1"/>
          <p:nvPr/>
        </p:nvSpPr>
        <p:spPr>
          <a:xfrm>
            <a:off x="6588066" y="3850622"/>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solidFill>
                <a:schemeClr val="accent5"/>
              </a:solidFill>
              <a:latin typeface="Bayon"/>
              <a:ea typeface="Bayon"/>
              <a:cs typeface="Bayon"/>
              <a:sym typeface="Bayon"/>
            </a:endParaRPr>
          </a:p>
        </p:txBody>
      </p:sp>
      <p:sp>
        <p:nvSpPr>
          <p:cNvPr id="4" name="Google Shape;684;p48"/>
          <p:cNvSpPr txBox="1"/>
          <p:nvPr/>
        </p:nvSpPr>
        <p:spPr>
          <a:xfrm>
            <a:off x="6779260" y="3581400"/>
            <a:ext cx="1028065" cy="58928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200">
                <a:solidFill>
                  <a:schemeClr val="dk1"/>
                </a:solidFill>
                <a:latin typeface="Epilogue"/>
                <a:ea typeface="Epilogue"/>
                <a:cs typeface="Epilogue"/>
                <a:sym typeface="Epilogue"/>
              </a:rPr>
              <a:t>My-SQL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dissolve">
                                      <p:cBhvr>
                                        <p:cTn id="7" dur="500"/>
                                        <p:tgtEl>
                                          <p:spTgt spid="67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81">
                                            <p:txEl>
                                              <p:pRg st="0" end="0"/>
                                            </p:txEl>
                                          </p:spTgt>
                                        </p:tgtEl>
                                        <p:attrNameLst>
                                          <p:attrName>style.visibility</p:attrName>
                                        </p:attrNameLst>
                                      </p:cBhvr>
                                      <p:to>
                                        <p:strVal val="visible"/>
                                      </p:to>
                                    </p:set>
                                    <p:anim calcmode="lin" valueType="num">
                                      <p:cBhvr>
                                        <p:cTn id="12" dur="500" fill="hold"/>
                                        <p:tgtEl>
                                          <p:spTgt spid="681">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81">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8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80">
                                            <p:txEl>
                                              <p:pRg st="0" end="0"/>
                                            </p:txEl>
                                          </p:spTgt>
                                        </p:tgtEl>
                                        <p:attrNameLst>
                                          <p:attrName>style.visibility</p:attrName>
                                        </p:attrNameLst>
                                      </p:cBhvr>
                                      <p:to>
                                        <p:strVal val="visible"/>
                                      </p:to>
                                    </p:set>
                                    <p:anim calcmode="lin" valueType="num">
                                      <p:cBhvr>
                                        <p:cTn id="19" dur="500" fill="hold"/>
                                        <p:tgtEl>
                                          <p:spTgt spid="680">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680">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68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80">
                                            <p:txEl>
                                              <p:pRg st="1" end="1"/>
                                            </p:txEl>
                                          </p:spTgt>
                                        </p:tgtEl>
                                        <p:attrNameLst>
                                          <p:attrName>style.visibility</p:attrName>
                                        </p:attrNameLst>
                                      </p:cBhvr>
                                      <p:to>
                                        <p:strVal val="visible"/>
                                      </p:to>
                                    </p:set>
                                    <p:anim calcmode="lin" valueType="num">
                                      <p:cBhvr>
                                        <p:cTn id="26" dur="500" fill="hold"/>
                                        <p:tgtEl>
                                          <p:spTgt spid="680">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680">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68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80">
                                            <p:txEl>
                                              <p:pRg st="2" end="2"/>
                                            </p:txEl>
                                          </p:spTgt>
                                        </p:tgtEl>
                                        <p:attrNameLst>
                                          <p:attrName>style.visibility</p:attrName>
                                        </p:attrNameLst>
                                      </p:cBhvr>
                                      <p:to>
                                        <p:strVal val="visible"/>
                                      </p:to>
                                    </p:set>
                                    <p:anim calcmode="lin" valueType="num">
                                      <p:cBhvr>
                                        <p:cTn id="33" dur="500" fill="hold"/>
                                        <p:tgtEl>
                                          <p:spTgt spid="680">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680">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680">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80">
                                            <p:txEl>
                                              <p:pRg st="3" end="3"/>
                                            </p:txEl>
                                          </p:spTgt>
                                        </p:tgtEl>
                                        <p:attrNameLst>
                                          <p:attrName>style.visibility</p:attrName>
                                        </p:attrNameLst>
                                      </p:cBhvr>
                                      <p:to>
                                        <p:strVal val="visible"/>
                                      </p:to>
                                    </p:set>
                                    <p:anim calcmode="lin" valueType="num">
                                      <p:cBhvr>
                                        <p:cTn id="40" dur="500" fill="hold"/>
                                        <p:tgtEl>
                                          <p:spTgt spid="680">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680">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680">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85"/>
                                        </p:tgtEl>
                                        <p:attrNameLst>
                                          <p:attrName>style.visibility</p:attrName>
                                        </p:attrNameLst>
                                      </p:cBhvr>
                                      <p:to>
                                        <p:strVal val="visible"/>
                                      </p:to>
                                    </p:set>
                                    <p:anim calcmode="lin" valueType="num">
                                      <p:cBhvr>
                                        <p:cTn id="47" dur="500" fill="hold"/>
                                        <p:tgtEl>
                                          <p:spTgt spid="685"/>
                                        </p:tgtEl>
                                        <p:attrNameLst>
                                          <p:attrName>ppt_w</p:attrName>
                                        </p:attrNameLst>
                                      </p:cBhvr>
                                      <p:tavLst>
                                        <p:tav tm="0">
                                          <p:val>
                                            <p:fltVal val="0"/>
                                          </p:val>
                                        </p:tav>
                                        <p:tav tm="100000">
                                          <p:val>
                                            <p:strVal val="#ppt_w"/>
                                          </p:val>
                                        </p:tav>
                                      </p:tavLst>
                                    </p:anim>
                                    <p:anim calcmode="lin" valueType="num">
                                      <p:cBhvr>
                                        <p:cTn id="48" dur="500" fill="hold"/>
                                        <p:tgtEl>
                                          <p:spTgt spid="685"/>
                                        </p:tgtEl>
                                        <p:attrNameLst>
                                          <p:attrName>ppt_h</p:attrName>
                                        </p:attrNameLst>
                                      </p:cBhvr>
                                      <p:tavLst>
                                        <p:tav tm="0">
                                          <p:val>
                                            <p:fltVal val="0"/>
                                          </p:val>
                                        </p:tav>
                                        <p:tav tm="100000">
                                          <p:val>
                                            <p:strVal val="#ppt_h"/>
                                          </p:val>
                                        </p:tav>
                                      </p:tavLst>
                                    </p:anim>
                                    <p:animEffect transition="in" filter="fade">
                                      <p:cBhvr>
                                        <p:cTn id="49" dur="500"/>
                                        <p:tgtEl>
                                          <p:spTgt spid="6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84">
                                            <p:txEl>
                                              <p:pRg st="0" end="0"/>
                                            </p:txEl>
                                          </p:spTgt>
                                        </p:tgtEl>
                                        <p:attrNameLst>
                                          <p:attrName>style.visibility</p:attrName>
                                        </p:attrNameLst>
                                      </p:cBhvr>
                                      <p:to>
                                        <p:strVal val="visible"/>
                                      </p:to>
                                    </p:set>
                                    <p:animEffect transition="in" filter="fade">
                                      <p:cBhvr>
                                        <p:cTn id="54" dur="500"/>
                                        <p:tgtEl>
                                          <p:spTgt spid="684">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84">
                                            <p:txEl>
                                              <p:pRg st="1" end="1"/>
                                            </p:txEl>
                                          </p:spTgt>
                                        </p:tgtEl>
                                        <p:attrNameLst>
                                          <p:attrName>style.visibility</p:attrName>
                                        </p:attrNameLst>
                                      </p:cBhvr>
                                      <p:to>
                                        <p:strVal val="visible"/>
                                      </p:to>
                                    </p:set>
                                    <p:animEffect transition="in" filter="fade">
                                      <p:cBhvr>
                                        <p:cTn id="59" dur="500"/>
                                        <p:tgtEl>
                                          <p:spTgt spid="684">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84">
                                            <p:txEl>
                                              <p:pRg st="2" end="2"/>
                                            </p:txEl>
                                          </p:spTgt>
                                        </p:tgtEl>
                                        <p:attrNameLst>
                                          <p:attrName>style.visibility</p:attrName>
                                        </p:attrNameLst>
                                      </p:cBhvr>
                                      <p:to>
                                        <p:strVal val="visible"/>
                                      </p:to>
                                    </p:set>
                                    <p:animEffect transition="in" filter="fade">
                                      <p:cBhvr>
                                        <p:cTn id="64" dur="500"/>
                                        <p:tgtEl>
                                          <p:spTgt spid="684">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84">
                                            <p:txEl>
                                              <p:pRg st="3" end="3"/>
                                            </p:txEl>
                                          </p:spTgt>
                                        </p:tgtEl>
                                        <p:attrNameLst>
                                          <p:attrName>style.visibility</p:attrName>
                                        </p:attrNameLst>
                                      </p:cBhvr>
                                      <p:to>
                                        <p:strVal val="visible"/>
                                      </p:to>
                                    </p:set>
                                    <p:animEffect transition="in" filter="fade">
                                      <p:cBhvr>
                                        <p:cTn id="69" dur="500"/>
                                        <p:tgtEl>
                                          <p:spTgt spid="684">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p:cTn id="81" dur="500" fill="hold"/>
                                        <p:tgtEl>
                                          <p:spTgt spid="3"/>
                                        </p:tgtEl>
                                        <p:attrNameLst>
                                          <p:attrName>ppt_w</p:attrName>
                                        </p:attrNameLst>
                                      </p:cBhvr>
                                      <p:tavLst>
                                        <p:tav tm="0">
                                          <p:val>
                                            <p:fltVal val="0"/>
                                          </p:val>
                                        </p:tav>
                                        <p:tav tm="100000">
                                          <p:val>
                                            <p:strVal val="#ppt_w"/>
                                          </p:val>
                                        </p:tav>
                                      </p:tavLst>
                                    </p:anim>
                                    <p:anim calcmode="lin" valueType="num">
                                      <p:cBhvr>
                                        <p:cTn id="82" dur="500" fill="hold"/>
                                        <p:tgtEl>
                                          <p:spTgt spid="3"/>
                                        </p:tgtEl>
                                        <p:attrNameLst>
                                          <p:attrName>ppt_h</p:attrName>
                                        </p:attrNameLst>
                                      </p:cBhvr>
                                      <p:tavLst>
                                        <p:tav tm="0">
                                          <p:val>
                                            <p:fltVal val="0"/>
                                          </p:val>
                                        </p:tav>
                                        <p:tav tm="100000">
                                          <p:val>
                                            <p:strVal val="#ppt_h"/>
                                          </p:val>
                                        </p:tav>
                                      </p:tavLst>
                                    </p:anim>
                                    <p:animEffect transition="in" filter="fade">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
                                            <p:txEl>
                                              <p:pRg st="0" end="0"/>
                                            </p:txEl>
                                          </p:spTgt>
                                        </p:tgtEl>
                                        <p:attrNameLst>
                                          <p:attrName>style.visibility</p:attrName>
                                        </p:attrNameLst>
                                      </p:cBhvr>
                                      <p:to>
                                        <p:strVal val="visible"/>
                                      </p:to>
                                    </p:set>
                                    <p:animEffect transition="in" filter="fade">
                                      <p:cBhvr>
                                        <p:cTn id="8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 grpId="0"/>
      <p:bldP spid="679" grpId="1"/>
      <p:bldP spid="685" grpId="0"/>
      <p:bldP spid="685" grpId="1"/>
      <p:bldP spid="2" grpId="0"/>
      <p:bldP spid="2" grpId="1"/>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6274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hardware requriements</a:t>
            </a:r>
            <a:endParaRPr lang="en-US" altLang="en-GB">
              <a:solidFill>
                <a:schemeClr val="accent5"/>
              </a:solidFill>
            </a:endParaRPr>
          </a:p>
        </p:txBody>
      </p:sp>
      <p:sp>
        <p:nvSpPr>
          <p:cNvPr id="2" name="Google Shape;1107;p64"/>
          <p:cNvSpPr txBox="1"/>
          <p:nvPr/>
        </p:nvSpPr>
        <p:spPr>
          <a:xfrm>
            <a:off x="2411730" y="1491615"/>
            <a:ext cx="3024505" cy="14522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yon"/>
              <a:buNone/>
              <a:defRPr sz="3000" b="0" i="0" u="none" strike="noStrike" cap="none">
                <a:solidFill>
                  <a:schemeClr val="dk1"/>
                </a:solidFill>
                <a:latin typeface="Bayon"/>
                <a:ea typeface="Bayon"/>
                <a:cs typeface="Bayon"/>
                <a:sym typeface="Bayon"/>
              </a:defRPr>
            </a:lvl1pPr>
            <a:lvl2pPr marR="0" lvl="1"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2pPr>
            <a:lvl3pPr marR="0" lvl="2"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3pPr>
            <a:lvl4pPr marR="0" lvl="3"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4pPr>
            <a:lvl5pPr marR="0" lvl="4"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5pPr>
            <a:lvl6pPr marR="0" lvl="5"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6pPr>
            <a:lvl7pPr marR="0" lvl="6"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7pPr>
            <a:lvl8pPr marR="0" lvl="7"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8pPr>
            <a:lvl9pPr marR="0" lvl="8"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9pPr>
          </a:lstStyle>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windows 10 or abouve</a:t>
            </a:r>
          </a:p>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ram: 4gb above</a:t>
            </a:r>
          </a:p>
          <a:p>
            <a:pPr marL="457200" lvl="0" indent="-457200" algn="l" rtl="0">
              <a:spcBef>
                <a:spcPts val="0"/>
              </a:spcBef>
              <a:spcAft>
                <a:spcPts val="0"/>
              </a:spcAft>
              <a:buFont typeface="Arial" panose="020B0604020202020204" pitchFamily="34" charset="0"/>
              <a:buChar char="•"/>
            </a:pPr>
            <a:endParaRPr lang="en-US" altLang="en-GB" sz="2000">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rPr>
              <a:t>hotel management use-case </a:t>
            </a:r>
            <a:br>
              <a:rPr lang="en-US" dirty="0">
                <a:solidFill>
                  <a:schemeClr val="accent5"/>
                </a:solidFill>
              </a:rPr>
            </a:br>
            <a:endParaRPr lang="en-US" dirty="0">
              <a:solidFill>
                <a:schemeClr val="accent5"/>
              </a:solidFill>
            </a:endParaRPr>
          </a:p>
        </p:txBody>
      </p:sp>
      <p:pic>
        <p:nvPicPr>
          <p:cNvPr id="2" name="Picture 1" descr="hk1"/>
          <p:cNvPicPr>
            <a:picLocks noChangeAspect="1"/>
          </p:cNvPicPr>
          <p:nvPr/>
        </p:nvPicPr>
        <p:blipFill>
          <a:blip r:embed="rId3"/>
          <a:srcRect t="2199" r="1347" b="1420"/>
          <a:stretch>
            <a:fillRect/>
          </a:stretch>
        </p:blipFill>
        <p:spPr>
          <a:xfrm>
            <a:off x="1259840" y="843280"/>
            <a:ext cx="5901055" cy="409067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rPr>
              <a:t>hotel management use-case</a:t>
            </a:r>
            <a:br>
              <a:rPr lang="en-US" dirty="0">
                <a:solidFill>
                  <a:schemeClr val="accent5"/>
                </a:solidFill>
              </a:rPr>
            </a:br>
            <a:endParaRPr lang="en-US" dirty="0">
              <a:solidFill>
                <a:schemeClr val="accent5"/>
              </a:solidFill>
            </a:endParaRPr>
          </a:p>
        </p:txBody>
      </p:sp>
      <p:pic>
        <p:nvPicPr>
          <p:cNvPr id="6" name="Picture 5" descr="Admin"/>
          <p:cNvPicPr>
            <a:picLocks noChangeAspect="1"/>
          </p:cNvPicPr>
          <p:nvPr/>
        </p:nvPicPr>
        <p:blipFill>
          <a:blip r:embed="rId3"/>
          <a:stretch>
            <a:fillRect/>
          </a:stretch>
        </p:blipFill>
        <p:spPr>
          <a:xfrm>
            <a:off x="1764030" y="987425"/>
            <a:ext cx="5052695" cy="383984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987574"/>
            <a:ext cx="6312509"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560" y="339502"/>
            <a:ext cx="6048672" cy="461665"/>
          </a:xfrm>
          <a:prstGeom prst="rect">
            <a:avLst/>
          </a:prstGeom>
          <a:noFill/>
        </p:spPr>
        <p:txBody>
          <a:bodyPr wrap="square" rtlCol="0">
            <a:spAutoFit/>
          </a:bodyPr>
          <a:lstStyle/>
          <a:p>
            <a:r>
              <a:rPr lang="en-US" sz="2400" b="1" dirty="0" smtClean="0">
                <a:solidFill>
                  <a:schemeClr val="accent5"/>
                </a:solidFill>
              </a:rPr>
              <a:t>HOTEL MANAGEMENT ER-DIAGRAM</a:t>
            </a:r>
            <a:endParaRPr lang="en-US" sz="2400" b="1" dirty="0"/>
          </a:p>
        </p:txBody>
      </p:sp>
    </p:spTree>
    <p:extLst>
      <p:ext uri="{BB962C8B-B14F-4D97-AF65-F5344CB8AC3E}">
        <p14:creationId xmlns:p14="http://schemas.microsoft.com/office/powerpoint/2010/main" val="287649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reating Colorful Realities for Social Media by Slidesgo">
  <a:themeElements>
    <a:clrScheme name="Simple Light">
      <a:dk1>
        <a:srgbClr val="FFFFFF"/>
      </a:dk1>
      <a:lt1>
        <a:srgbClr val="2C2C2C"/>
      </a:lt1>
      <a:dk2>
        <a:srgbClr val="FFABBA"/>
      </a:dk2>
      <a:lt2>
        <a:srgbClr val="AE64EB"/>
      </a:lt2>
      <a:accent1>
        <a:srgbClr val="EDC121"/>
      </a:accent1>
      <a:accent2>
        <a:srgbClr val="FA9F20"/>
      </a:accent2>
      <a:accent3>
        <a:srgbClr val="E365EC"/>
      </a:accent3>
      <a:accent4>
        <a:srgbClr val="D34D49"/>
      </a:accent4>
      <a:accent5>
        <a:srgbClr val="8124BE"/>
      </a:accent5>
      <a:accent6>
        <a:srgbClr val="58C22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212</Words>
  <Application>Microsoft Office PowerPoint</Application>
  <PresentationFormat>On-screen Show (16:9)</PresentationFormat>
  <Paragraphs>53</Paragraphs>
  <Slides>35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Bayon</vt:lpstr>
      <vt:lpstr>Poppins Light</vt:lpstr>
      <vt:lpstr>Proxima Nova</vt:lpstr>
      <vt:lpstr>Russo One</vt:lpstr>
      <vt:lpstr>Epilogue</vt:lpstr>
      <vt:lpstr>Quicksand</vt:lpstr>
      <vt:lpstr>Roboto Condensed Light</vt:lpstr>
      <vt:lpstr>Creating Colorful Realities for Social Media by Slidesgo</vt:lpstr>
      <vt:lpstr>PowerPoint Presentation</vt:lpstr>
      <vt:lpstr>TEAM  Members</vt:lpstr>
      <vt:lpstr>PROJECT   INTORDUCTION</vt:lpstr>
      <vt:lpstr>Module </vt:lpstr>
      <vt:lpstr>software</vt:lpstr>
      <vt:lpstr>hardware requriements</vt:lpstr>
      <vt:lpstr>hotel management use-case  </vt:lpstr>
      <vt:lpstr>hotel management use-case </vt:lpstr>
      <vt:lpstr>PowerPoint Presentation</vt:lpstr>
      <vt:lpstr>class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51</cp:revision>
  <dcterms:created xsi:type="dcterms:W3CDTF">2022-05-06T06:29:00Z</dcterms:created>
  <dcterms:modified xsi:type="dcterms:W3CDTF">2022-05-06T19:53:16Z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00A77A4B36FF40B5AE9AE58BB52E42A5</vt:lpwstr>
  </property>
  <property fmtid="{D5CDD505-2E9C-101B-9397-08002B2CF9AE}" pid="3" name="KSOProductBuildVer">
    <vt:lpwstr>1033-11.2.0.11074</vt:lpwstr>
  </property>
</Properties>
</file>